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a9e83135464f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d5b781ad7a42a6"/>
  </p:sldMasterIdLst>
  <p:sldIdLst>
    <p:sldId xmlns:r="http://schemas.openxmlformats.org/officeDocument/2006/relationships" id="256" r:id="R66eb85c8c0c64c06"/>
    <p:sldId xmlns:r="http://schemas.openxmlformats.org/officeDocument/2006/relationships" id="257" r:id="Rddb4ba183c484d24"/>
    <p:sldId xmlns:r="http://schemas.openxmlformats.org/officeDocument/2006/relationships" id="258" r:id="R9ceddfd40d9843d1"/>
    <p:sldId xmlns:r="http://schemas.openxmlformats.org/officeDocument/2006/relationships" id="259" r:id="Rf8e30282d84f41ef"/>
    <p:sldId xmlns:r="http://schemas.openxmlformats.org/officeDocument/2006/relationships" id="260" r:id="R6b7ac0b6a54d4998"/>
    <p:sldId xmlns:r="http://schemas.openxmlformats.org/officeDocument/2006/relationships" id="261" r:id="R8da20e3d683d4c82"/>
    <p:sldId xmlns:r="http://schemas.openxmlformats.org/officeDocument/2006/relationships" id="262" r:id="R69f62ef7edce49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d5b781ad7a42a6" /><Relationship Type="http://schemas.openxmlformats.org/officeDocument/2006/relationships/slide" Target="/ppt/slides/slide1.xml" Id="R66eb85c8c0c64c06" /><Relationship Type="http://schemas.openxmlformats.org/officeDocument/2006/relationships/slide" Target="/ppt/slides/slide2.xml" Id="Rddb4ba183c484d24" /><Relationship Type="http://schemas.openxmlformats.org/officeDocument/2006/relationships/slide" Target="/ppt/slides/slide3.xml" Id="R9ceddfd40d9843d1" /><Relationship Type="http://schemas.openxmlformats.org/officeDocument/2006/relationships/slide" Target="/ppt/slides/slide4.xml" Id="Rf8e30282d84f41ef" /><Relationship Type="http://schemas.openxmlformats.org/officeDocument/2006/relationships/slide" Target="/ppt/slides/slide5.xml" Id="R6b7ac0b6a54d4998" /><Relationship Type="http://schemas.openxmlformats.org/officeDocument/2006/relationships/slide" Target="/ppt/slides/slide6.xml" Id="R8da20e3d683d4c82" /><Relationship Type="http://schemas.openxmlformats.org/officeDocument/2006/relationships/slide" Target="/ppt/slides/slide7.xml" Id="R69f62ef7edce49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672e3b33c244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70bf8d9c34cfc" /><Relationship Type="http://schemas.openxmlformats.org/officeDocument/2006/relationships/theme" Target="/ppt/slideMasters/theme/theme1.xml" Id="Rff2605f9f8074b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e70bf8d9c34c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998fc8e1d4a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962f353d348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d4d88f83743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751078d2743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6b719529f4f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5f336894e4d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717b1794c4b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432 629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OPPEGAARD INGRID 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Sykehusveien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1474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829 045 362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