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976993c50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0ea87da0b49d4"/>
  </p:sldMasterIdLst>
  <p:sldIdLst>
    <p:sldId xmlns:r="http://schemas.openxmlformats.org/officeDocument/2006/relationships" id="256" r:id="R6dd51e34ee614f89"/>
    <p:sldId xmlns:r="http://schemas.openxmlformats.org/officeDocument/2006/relationships" id="257" r:id="R8aba97dc460b41b0"/>
    <p:sldId xmlns:r="http://schemas.openxmlformats.org/officeDocument/2006/relationships" id="258" r:id="Re6a556faa7a34962"/>
    <p:sldId xmlns:r="http://schemas.openxmlformats.org/officeDocument/2006/relationships" id="259" r:id="R51d0ee07eb654d49"/>
    <p:sldId xmlns:r="http://schemas.openxmlformats.org/officeDocument/2006/relationships" id="260" r:id="Rb4662a8d0c284063"/>
    <p:sldId xmlns:r="http://schemas.openxmlformats.org/officeDocument/2006/relationships" id="261" r:id="R722e626e5e884d04"/>
    <p:sldId xmlns:r="http://schemas.openxmlformats.org/officeDocument/2006/relationships" id="262" r:id="R9348e771ec68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0ea87da0b49d4" /><Relationship Type="http://schemas.openxmlformats.org/officeDocument/2006/relationships/slide" Target="/ppt/slides/slide1.xml" Id="R6dd51e34ee614f89" /><Relationship Type="http://schemas.openxmlformats.org/officeDocument/2006/relationships/slide" Target="/ppt/slides/slide2.xml" Id="R8aba97dc460b41b0" /><Relationship Type="http://schemas.openxmlformats.org/officeDocument/2006/relationships/slide" Target="/ppt/slides/slide3.xml" Id="Re6a556faa7a34962" /><Relationship Type="http://schemas.openxmlformats.org/officeDocument/2006/relationships/slide" Target="/ppt/slides/slide4.xml" Id="R51d0ee07eb654d49" /><Relationship Type="http://schemas.openxmlformats.org/officeDocument/2006/relationships/slide" Target="/ppt/slides/slide5.xml" Id="Rb4662a8d0c284063" /><Relationship Type="http://schemas.openxmlformats.org/officeDocument/2006/relationships/slide" Target="/ppt/slides/slide6.xml" Id="R722e626e5e884d04" /><Relationship Type="http://schemas.openxmlformats.org/officeDocument/2006/relationships/slide" Target="/ppt/slides/slide7.xml" Id="R9348e771ec68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382da007f47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3ca81888f41b4" /><Relationship Type="http://schemas.openxmlformats.org/officeDocument/2006/relationships/theme" Target="/ppt/slideMasters/theme/theme1.xml" Id="Ra3cef6f69737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3ca81888f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4198586b1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f5ae48b65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2ece6fcf9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7e309bee5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0f9af2aca42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caf0a4edc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8a936b959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JENS FRØNE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JENS FRØNE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JENS FRØNE AS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JENS FRØNE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JENS FRØNE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JENS FRØNE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20 983 162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2 089 699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JENS FRØNE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MASADA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JENS FRØNE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Slettafeltet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JENS FRØNE AS</a:t>
            </a:r>
          </a:p>
        </p:txBody>
      </p:sp>
    </p:spTree>
  </p:cSld>
  <p:clrMapOvr>
    <a:masterClrMapping xmlns:a="http://schemas.openxmlformats.org/drawingml/2006/main"/>
  </p:clrMapOvr>
</p:sld>
</file>