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d4ba765bef49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ab253662b14ed7"/>
  </p:sldMasterIdLst>
  <p:sldIdLst>
    <p:sldId xmlns:r="http://schemas.openxmlformats.org/officeDocument/2006/relationships" id="256" r:id="R9fb07005044349e7"/>
    <p:sldId xmlns:r="http://schemas.openxmlformats.org/officeDocument/2006/relationships" id="257" r:id="R06ba8d9692224f8e"/>
    <p:sldId xmlns:r="http://schemas.openxmlformats.org/officeDocument/2006/relationships" id="258" r:id="R9ba928c17591459f"/>
    <p:sldId xmlns:r="http://schemas.openxmlformats.org/officeDocument/2006/relationships" id="259" r:id="R540e91ba6ac540ba"/>
    <p:sldId xmlns:r="http://schemas.openxmlformats.org/officeDocument/2006/relationships" id="260" r:id="R8740b91d6b5f4c53"/>
    <p:sldId xmlns:r="http://schemas.openxmlformats.org/officeDocument/2006/relationships" id="261" r:id="R24349cea953646bc"/>
    <p:sldId xmlns:r="http://schemas.openxmlformats.org/officeDocument/2006/relationships" id="262" r:id="R89f1310b7b2d4c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ab253662b14ed7" /><Relationship Type="http://schemas.openxmlformats.org/officeDocument/2006/relationships/slide" Target="/ppt/slides/slide1.xml" Id="R9fb07005044349e7" /><Relationship Type="http://schemas.openxmlformats.org/officeDocument/2006/relationships/slide" Target="/ppt/slides/slide2.xml" Id="R06ba8d9692224f8e" /><Relationship Type="http://schemas.openxmlformats.org/officeDocument/2006/relationships/slide" Target="/ppt/slides/slide3.xml" Id="R9ba928c17591459f" /><Relationship Type="http://schemas.openxmlformats.org/officeDocument/2006/relationships/slide" Target="/ppt/slides/slide4.xml" Id="R540e91ba6ac540ba" /><Relationship Type="http://schemas.openxmlformats.org/officeDocument/2006/relationships/slide" Target="/ppt/slides/slide5.xml" Id="R8740b91d6b5f4c53" /><Relationship Type="http://schemas.openxmlformats.org/officeDocument/2006/relationships/slide" Target="/ppt/slides/slide6.xml" Id="R24349cea953646bc" /><Relationship Type="http://schemas.openxmlformats.org/officeDocument/2006/relationships/slide" Target="/ppt/slides/slide7.xml" Id="R89f1310b7b2d4c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5591304e5a40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43af59d234848" /><Relationship Type="http://schemas.openxmlformats.org/officeDocument/2006/relationships/theme" Target="/ppt/slideMasters/theme/theme1.xml" Id="R133d4749808447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d43af59d2348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823827dcf42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7d51a24a642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c307191e74d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687a5818e4f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b96d45e3940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5246d1af24b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cb38ed45947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AAMODT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AAMODT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AAMODT ENTREPRENØR AS ble etablert [år] og holder til i Sykkylven.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AAMODT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AAMODT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AAMODT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9 532 740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192 623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560 663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2 613 846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AAMODT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AAMODT TORFINN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AAMODT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Fauskevegen 121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6230 Sykkylven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829 094 622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AAMODT ENTREPRENØR AS</a:t>
            </a:r>
          </a:p>
        </p:txBody>
      </p:sp>
    </p:spTree>
  </p:cSld>
  <p:clrMapOvr>
    <a:masterClrMapping xmlns:a="http://schemas.openxmlformats.org/drawingml/2006/main"/>
  </p:clrMapOvr>
</p:sld>
</file>