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72245f3a7048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dcaf32d3124331"/>
  </p:sldMasterIdLst>
  <p:sldIdLst>
    <p:sldId xmlns:r="http://schemas.openxmlformats.org/officeDocument/2006/relationships" id="256" r:id="R563d36f84a4e48b1"/>
    <p:sldId xmlns:r="http://schemas.openxmlformats.org/officeDocument/2006/relationships" id="257" r:id="R176b6764a683455d"/>
    <p:sldId xmlns:r="http://schemas.openxmlformats.org/officeDocument/2006/relationships" id="258" r:id="R58b8715d2e4b48d8"/>
    <p:sldId xmlns:r="http://schemas.openxmlformats.org/officeDocument/2006/relationships" id="259" r:id="Radaebb70a4a44091"/>
    <p:sldId xmlns:r="http://schemas.openxmlformats.org/officeDocument/2006/relationships" id="260" r:id="Rf00b99d275584121"/>
    <p:sldId xmlns:r="http://schemas.openxmlformats.org/officeDocument/2006/relationships" id="261" r:id="R2a28bf2527ff41af"/>
    <p:sldId xmlns:r="http://schemas.openxmlformats.org/officeDocument/2006/relationships" id="262" r:id="R56f4404aa03a43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dcaf32d3124331" /><Relationship Type="http://schemas.openxmlformats.org/officeDocument/2006/relationships/slide" Target="/ppt/slides/slide1.xml" Id="R563d36f84a4e48b1" /><Relationship Type="http://schemas.openxmlformats.org/officeDocument/2006/relationships/slide" Target="/ppt/slides/slide2.xml" Id="R176b6764a683455d" /><Relationship Type="http://schemas.openxmlformats.org/officeDocument/2006/relationships/slide" Target="/ppt/slides/slide3.xml" Id="R58b8715d2e4b48d8" /><Relationship Type="http://schemas.openxmlformats.org/officeDocument/2006/relationships/slide" Target="/ppt/slides/slide4.xml" Id="Radaebb70a4a44091" /><Relationship Type="http://schemas.openxmlformats.org/officeDocument/2006/relationships/slide" Target="/ppt/slides/slide5.xml" Id="Rf00b99d275584121" /><Relationship Type="http://schemas.openxmlformats.org/officeDocument/2006/relationships/slide" Target="/ppt/slides/slide6.xml" Id="R2a28bf2527ff41af" /><Relationship Type="http://schemas.openxmlformats.org/officeDocument/2006/relationships/slide" Target="/ppt/slides/slide7.xml" Id="R56f4404aa03a43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1765dda28649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9adaacd654750" /><Relationship Type="http://schemas.openxmlformats.org/officeDocument/2006/relationships/theme" Target="/ppt/slideMasters/theme/theme1.xml" Id="R48622af3afa84c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f9adaacd6547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b6b34be4a44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089f00bdd48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cb4e7eca143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bd850c0504a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cbbf78a9340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4371af8754c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a4cc2a36642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FJORD STILLAS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 STILLAS AS ble etablert [år] og holder til i Stordal.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10 009 125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870 781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599 153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1 010 963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2 950 668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OLE STRAND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KSO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Øvrebust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6250 Stordal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829 179 032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STILLAS AS</a:t>
            </a:r>
          </a:p>
        </p:txBody>
      </p:sp>
    </p:spTree>
  </p:cSld>
  <p:clrMapOvr>
    <a:masterClrMapping xmlns:a="http://schemas.openxmlformats.org/drawingml/2006/main"/>
  </p:clrMapOvr>
</p:sld>
</file>