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0df37565ba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839dd18304216"/>
  </p:sldMasterIdLst>
  <p:sldIdLst>
    <p:sldId xmlns:r="http://schemas.openxmlformats.org/officeDocument/2006/relationships" id="256" r:id="R6b34a0373ce44120"/>
    <p:sldId xmlns:r="http://schemas.openxmlformats.org/officeDocument/2006/relationships" id="257" r:id="R16615c3893844d61"/>
    <p:sldId xmlns:r="http://schemas.openxmlformats.org/officeDocument/2006/relationships" id="258" r:id="R0ab0ab0b32564282"/>
    <p:sldId xmlns:r="http://schemas.openxmlformats.org/officeDocument/2006/relationships" id="259" r:id="Rfd556b3200eb4937"/>
    <p:sldId xmlns:r="http://schemas.openxmlformats.org/officeDocument/2006/relationships" id="260" r:id="Ra0c669dba6b24b08"/>
    <p:sldId xmlns:r="http://schemas.openxmlformats.org/officeDocument/2006/relationships" id="261" r:id="Re997deae906e459c"/>
    <p:sldId xmlns:r="http://schemas.openxmlformats.org/officeDocument/2006/relationships" id="262" r:id="Rfbc4580ba429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839dd18304216" /><Relationship Type="http://schemas.openxmlformats.org/officeDocument/2006/relationships/slide" Target="/ppt/slides/slide1.xml" Id="R6b34a0373ce44120" /><Relationship Type="http://schemas.openxmlformats.org/officeDocument/2006/relationships/slide" Target="/ppt/slides/slide2.xml" Id="R16615c3893844d61" /><Relationship Type="http://schemas.openxmlformats.org/officeDocument/2006/relationships/slide" Target="/ppt/slides/slide3.xml" Id="R0ab0ab0b32564282" /><Relationship Type="http://schemas.openxmlformats.org/officeDocument/2006/relationships/slide" Target="/ppt/slides/slide4.xml" Id="Rfd556b3200eb4937" /><Relationship Type="http://schemas.openxmlformats.org/officeDocument/2006/relationships/slide" Target="/ppt/slides/slide5.xml" Id="Ra0c669dba6b24b08" /><Relationship Type="http://schemas.openxmlformats.org/officeDocument/2006/relationships/slide" Target="/ppt/slides/slide6.xml" Id="Re997deae906e459c" /><Relationship Type="http://schemas.openxmlformats.org/officeDocument/2006/relationships/slide" Target="/ppt/slides/slide7.xml" Id="Rfbc4580ba429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d81071071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2ffae1f8a4e15" /><Relationship Type="http://schemas.openxmlformats.org/officeDocument/2006/relationships/theme" Target="/ppt/slideMasters/theme/theme1.xml" Id="Rf83bf1ddb117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b2ffae1f8a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ace5126c54d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0a5f4ec7941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2f1d4622749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d45c2c4ee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8c2520096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e95fa79e34e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d3eb96b2645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SLOTTERØY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SLOTTERØY HOLDING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665 445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 SLOTTERØY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SLOTTERØY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829 209 012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SLOTTERØY HOLDING AS</a:t>
            </a:r>
          </a:p>
        </p:txBody>
      </p:sp>
    </p:spTree>
  </p:cSld>
  <p:clrMapOvr>
    <a:masterClrMapping xmlns:a="http://schemas.openxmlformats.org/drawingml/2006/main"/>
  </p:clrMapOvr>
</p:sld>
</file>