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b7e111e0b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9bd3d474e48c9"/>
  </p:sldMasterIdLst>
  <p:sldIdLst>
    <p:sldId xmlns:r="http://schemas.openxmlformats.org/officeDocument/2006/relationships" id="256" r:id="R99738987c0084fa8"/>
    <p:sldId xmlns:r="http://schemas.openxmlformats.org/officeDocument/2006/relationships" id="257" r:id="R1f579a3b61124cef"/>
    <p:sldId xmlns:r="http://schemas.openxmlformats.org/officeDocument/2006/relationships" id="258" r:id="R5f537da9b2894ac9"/>
    <p:sldId xmlns:r="http://schemas.openxmlformats.org/officeDocument/2006/relationships" id="259" r:id="R244880cb8b244e66"/>
    <p:sldId xmlns:r="http://schemas.openxmlformats.org/officeDocument/2006/relationships" id="260" r:id="Rafac474c52744dda"/>
    <p:sldId xmlns:r="http://schemas.openxmlformats.org/officeDocument/2006/relationships" id="261" r:id="Rdff211d278ae452f"/>
    <p:sldId xmlns:r="http://schemas.openxmlformats.org/officeDocument/2006/relationships" id="262" r:id="Rf4727b5757e8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9bd3d474e48c9" /><Relationship Type="http://schemas.openxmlformats.org/officeDocument/2006/relationships/slide" Target="/ppt/slides/slide1.xml" Id="R99738987c0084fa8" /><Relationship Type="http://schemas.openxmlformats.org/officeDocument/2006/relationships/slide" Target="/ppt/slides/slide2.xml" Id="R1f579a3b61124cef" /><Relationship Type="http://schemas.openxmlformats.org/officeDocument/2006/relationships/slide" Target="/ppt/slides/slide3.xml" Id="R5f537da9b2894ac9" /><Relationship Type="http://schemas.openxmlformats.org/officeDocument/2006/relationships/slide" Target="/ppt/slides/slide4.xml" Id="R244880cb8b244e66" /><Relationship Type="http://schemas.openxmlformats.org/officeDocument/2006/relationships/slide" Target="/ppt/slides/slide5.xml" Id="Rafac474c52744dda" /><Relationship Type="http://schemas.openxmlformats.org/officeDocument/2006/relationships/slide" Target="/ppt/slides/slide6.xml" Id="Rdff211d278ae452f" /><Relationship Type="http://schemas.openxmlformats.org/officeDocument/2006/relationships/slide" Target="/ppt/slides/slide7.xml" Id="Rf4727b5757e8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eed52196a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2dd9d415427c" /><Relationship Type="http://schemas.openxmlformats.org/officeDocument/2006/relationships/theme" Target="/ppt/slideMasters/theme/theme1.xml" Id="Rfc352991b3ed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62dd9d415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6cc883ea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c641d291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e486260fe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696d7314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59d83bfc1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6e2442e2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6cc8050d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 VEITEKNIKK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VEITEKNIKK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VEITEKNIKK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VEITEKNIKK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VEITEKNIKK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VEITEKNIKK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VEITEKNIKK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VEITEKNIKK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829 214 172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VEITEKNIKK AS</a:t>
            </a:r>
          </a:p>
        </p:txBody>
      </p:sp>
    </p:spTree>
  </p:cSld>
  <p:clrMapOvr>
    <a:masterClrMapping xmlns:a="http://schemas.openxmlformats.org/drawingml/2006/main"/>
  </p:clrMapOvr>
</p:sld>
</file>