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62954f8da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4395338364ab8"/>
  </p:sldMasterIdLst>
  <p:sldIdLst>
    <p:sldId xmlns:r="http://schemas.openxmlformats.org/officeDocument/2006/relationships" id="256" r:id="R4f1552e3866a4cd3"/>
    <p:sldId xmlns:r="http://schemas.openxmlformats.org/officeDocument/2006/relationships" id="257" r:id="R9170bf58efbf4474"/>
    <p:sldId xmlns:r="http://schemas.openxmlformats.org/officeDocument/2006/relationships" id="258" r:id="R7250291920f64810"/>
    <p:sldId xmlns:r="http://schemas.openxmlformats.org/officeDocument/2006/relationships" id="259" r:id="R7166d6b77a3648c5"/>
    <p:sldId xmlns:r="http://schemas.openxmlformats.org/officeDocument/2006/relationships" id="260" r:id="R59c7eec4b3844c79"/>
    <p:sldId xmlns:r="http://schemas.openxmlformats.org/officeDocument/2006/relationships" id="261" r:id="Rb66d044cb0b34da7"/>
    <p:sldId xmlns:r="http://schemas.openxmlformats.org/officeDocument/2006/relationships" id="262" r:id="R9273a0804a06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4395338364ab8" /><Relationship Type="http://schemas.openxmlformats.org/officeDocument/2006/relationships/slide" Target="/ppt/slides/slide1.xml" Id="R4f1552e3866a4cd3" /><Relationship Type="http://schemas.openxmlformats.org/officeDocument/2006/relationships/slide" Target="/ppt/slides/slide2.xml" Id="R9170bf58efbf4474" /><Relationship Type="http://schemas.openxmlformats.org/officeDocument/2006/relationships/slide" Target="/ppt/slides/slide3.xml" Id="R7250291920f64810" /><Relationship Type="http://schemas.openxmlformats.org/officeDocument/2006/relationships/slide" Target="/ppt/slides/slide4.xml" Id="R7166d6b77a3648c5" /><Relationship Type="http://schemas.openxmlformats.org/officeDocument/2006/relationships/slide" Target="/ppt/slides/slide5.xml" Id="R59c7eec4b3844c79" /><Relationship Type="http://schemas.openxmlformats.org/officeDocument/2006/relationships/slide" Target="/ppt/slides/slide6.xml" Id="Rb66d044cb0b34da7" /><Relationship Type="http://schemas.openxmlformats.org/officeDocument/2006/relationships/slide" Target="/ppt/slides/slide7.xml" Id="R9273a0804a06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ba63b2f26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29972e9494605" /><Relationship Type="http://schemas.openxmlformats.org/officeDocument/2006/relationships/theme" Target="/ppt/slideMasters/theme/theme1.xml" Id="R5d34ab941087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29972e949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d00d27ba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238e6ba0b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611e8c18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6a6cbab0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28aa2fe85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812129f6d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31c0edf4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PECEL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−1 257 989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CELAY ALEKSANDER 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TOMMY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Skiensvegen 451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829 257 602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PECEL AS</a:t>
            </a:r>
          </a:p>
        </p:txBody>
      </p:sp>
    </p:spTree>
  </p:cSld>
  <p:clrMapOvr>
    <a:masterClrMapping xmlns:a="http://schemas.openxmlformats.org/drawingml/2006/main"/>
  </p:clrMapOvr>
</p:sld>
</file>