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3d0e8ae03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30ba92d2a4cb3"/>
  </p:sldMasterIdLst>
  <p:sldIdLst>
    <p:sldId xmlns:r="http://schemas.openxmlformats.org/officeDocument/2006/relationships" id="256" r:id="R18909f75461f42b5"/>
    <p:sldId xmlns:r="http://schemas.openxmlformats.org/officeDocument/2006/relationships" id="257" r:id="Rd2a22536697242d6"/>
    <p:sldId xmlns:r="http://schemas.openxmlformats.org/officeDocument/2006/relationships" id="258" r:id="Re052c8acea864eb4"/>
    <p:sldId xmlns:r="http://schemas.openxmlformats.org/officeDocument/2006/relationships" id="259" r:id="R8d508a7e360e4a57"/>
    <p:sldId xmlns:r="http://schemas.openxmlformats.org/officeDocument/2006/relationships" id="260" r:id="Rcfb0b0c3aaaf4f20"/>
    <p:sldId xmlns:r="http://schemas.openxmlformats.org/officeDocument/2006/relationships" id="261" r:id="Rb2cabe7819b24e42"/>
    <p:sldId xmlns:r="http://schemas.openxmlformats.org/officeDocument/2006/relationships" id="262" r:id="Rc08db510570c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30ba92d2a4cb3" /><Relationship Type="http://schemas.openxmlformats.org/officeDocument/2006/relationships/slide" Target="/ppt/slides/slide1.xml" Id="R18909f75461f42b5" /><Relationship Type="http://schemas.openxmlformats.org/officeDocument/2006/relationships/slide" Target="/ppt/slides/slide2.xml" Id="Rd2a22536697242d6" /><Relationship Type="http://schemas.openxmlformats.org/officeDocument/2006/relationships/slide" Target="/ppt/slides/slide3.xml" Id="Re052c8acea864eb4" /><Relationship Type="http://schemas.openxmlformats.org/officeDocument/2006/relationships/slide" Target="/ppt/slides/slide4.xml" Id="R8d508a7e360e4a57" /><Relationship Type="http://schemas.openxmlformats.org/officeDocument/2006/relationships/slide" Target="/ppt/slides/slide5.xml" Id="Rcfb0b0c3aaaf4f20" /><Relationship Type="http://schemas.openxmlformats.org/officeDocument/2006/relationships/slide" Target="/ppt/slides/slide6.xml" Id="Rb2cabe7819b24e42" /><Relationship Type="http://schemas.openxmlformats.org/officeDocument/2006/relationships/slide" Target="/ppt/slides/slide7.xml" Id="Rc08db510570c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cdb764f6e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9e728d6a4a37" /><Relationship Type="http://schemas.openxmlformats.org/officeDocument/2006/relationships/theme" Target="/ppt/slideMasters/theme/theme1.xml" Id="R0e8cb7f68188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39e728d6a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401463b6a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2b961a936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6b3d10094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db2c60d9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c8ae5ecc4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152476ea5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c23915615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5 833 591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−2 280 417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2 266 443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 –  73,6 %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HAVGAR MATHIAS AGUIRRE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EMA-INVEST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michael@ardan.no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829 262 142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