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cdd309582243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a9755383764b18"/>
  </p:sldMasterIdLst>
  <p:sldIdLst>
    <p:sldId xmlns:r="http://schemas.openxmlformats.org/officeDocument/2006/relationships" id="256" r:id="Re5268f24f1a64b92"/>
    <p:sldId xmlns:r="http://schemas.openxmlformats.org/officeDocument/2006/relationships" id="257" r:id="Rf1d6a4a16fd84bb9"/>
    <p:sldId xmlns:r="http://schemas.openxmlformats.org/officeDocument/2006/relationships" id="258" r:id="R7bba21657c664361"/>
    <p:sldId xmlns:r="http://schemas.openxmlformats.org/officeDocument/2006/relationships" id="259" r:id="R5d761778beca40a0"/>
    <p:sldId xmlns:r="http://schemas.openxmlformats.org/officeDocument/2006/relationships" id="260" r:id="R4c68d563e4424b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a9755383764b18" /><Relationship Type="http://schemas.openxmlformats.org/officeDocument/2006/relationships/slide" Target="/ppt/slides/slide1.xml" Id="Re5268f24f1a64b92" /><Relationship Type="http://schemas.openxmlformats.org/officeDocument/2006/relationships/slide" Target="/ppt/slides/slide2.xml" Id="Rf1d6a4a16fd84bb9" /><Relationship Type="http://schemas.openxmlformats.org/officeDocument/2006/relationships/slide" Target="/ppt/slides/slide3.xml" Id="R7bba21657c664361" /><Relationship Type="http://schemas.openxmlformats.org/officeDocument/2006/relationships/slide" Target="/ppt/slides/slide4.xml" Id="R5d761778beca40a0" /><Relationship Type="http://schemas.openxmlformats.org/officeDocument/2006/relationships/slide" Target="/ppt/slides/slide5.xml" Id="R4c68d563e4424b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ebceb06c2542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7e12a629e4af5" /><Relationship Type="http://schemas.openxmlformats.org/officeDocument/2006/relationships/theme" Target="/ppt/slideMasters/theme/theme1.xml" Id="Radb2dbc83bae4e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17e12a629e4a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38dba1a8c4b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f27c7834c46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67e9ef45d4f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06f710e414f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db2bb9ccd47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ASKAR TAXI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ASKAR TAXI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ASKAR TAXI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ASKAR TAXI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ASKAR TAXI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ASKAR TAXI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Fyrstikkalléen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829 269 422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ASKAR TAXI</a:t>
            </a:r>
          </a:p>
        </p:txBody>
      </p:sp>
    </p:spTree>
  </p:cSld>
  <p:clrMapOvr>
    <a:masterClrMapping xmlns:a="http://schemas.openxmlformats.org/drawingml/2006/main"/>
  </p:clrMapOvr>
</p:sld>
</file>