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8036fa2f004c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0ce283f1641c3"/>
  </p:sldMasterIdLst>
  <p:sldIdLst>
    <p:sldId xmlns:r="http://schemas.openxmlformats.org/officeDocument/2006/relationships" id="256" r:id="R30e86ecaa61043c3"/>
    <p:sldId xmlns:r="http://schemas.openxmlformats.org/officeDocument/2006/relationships" id="257" r:id="Rea888f3e9cc14c82"/>
    <p:sldId xmlns:r="http://schemas.openxmlformats.org/officeDocument/2006/relationships" id="258" r:id="Rbab8d1d3d1c949a6"/>
    <p:sldId xmlns:r="http://schemas.openxmlformats.org/officeDocument/2006/relationships" id="259" r:id="R4727cb62622e4044"/>
    <p:sldId xmlns:r="http://schemas.openxmlformats.org/officeDocument/2006/relationships" id="260" r:id="Rcbb11c77226b418a"/>
    <p:sldId xmlns:r="http://schemas.openxmlformats.org/officeDocument/2006/relationships" id="261" r:id="R344ce30e28554b2f"/>
    <p:sldId xmlns:r="http://schemas.openxmlformats.org/officeDocument/2006/relationships" id="262" r:id="Rad7756aed0ff4e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0ce283f1641c3" /><Relationship Type="http://schemas.openxmlformats.org/officeDocument/2006/relationships/slide" Target="/ppt/slides/slide1.xml" Id="R30e86ecaa61043c3" /><Relationship Type="http://schemas.openxmlformats.org/officeDocument/2006/relationships/slide" Target="/ppt/slides/slide2.xml" Id="Rea888f3e9cc14c82" /><Relationship Type="http://schemas.openxmlformats.org/officeDocument/2006/relationships/slide" Target="/ppt/slides/slide3.xml" Id="Rbab8d1d3d1c949a6" /><Relationship Type="http://schemas.openxmlformats.org/officeDocument/2006/relationships/slide" Target="/ppt/slides/slide4.xml" Id="R4727cb62622e4044" /><Relationship Type="http://schemas.openxmlformats.org/officeDocument/2006/relationships/slide" Target="/ppt/slides/slide5.xml" Id="Rcbb11c77226b418a" /><Relationship Type="http://schemas.openxmlformats.org/officeDocument/2006/relationships/slide" Target="/ppt/slides/slide6.xml" Id="R344ce30e28554b2f" /><Relationship Type="http://schemas.openxmlformats.org/officeDocument/2006/relationships/slide" Target="/ppt/slides/slide7.xml" Id="Rad7756aed0ff4e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b378850aac42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7ae412fe9464d" /><Relationship Type="http://schemas.openxmlformats.org/officeDocument/2006/relationships/theme" Target="/ppt/slideMasters/theme/theme1.xml" Id="Ref5a871cb0d049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27ae412fe946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9f22febf1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3fa871e984a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9e62d919940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6a44c386747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c2f54f1944e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1caf6258b4a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e9e8fdc0d45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KASTRA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KASTRA INVEST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5 475 563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5 493 106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STENSBY RANES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Ranesvegen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829 309 572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KASTRA INVEST AS</a:t>
            </a:r>
          </a:p>
        </p:txBody>
      </p:sp>
    </p:spTree>
  </p:cSld>
  <p:clrMapOvr>
    <a:masterClrMapping xmlns:a="http://schemas.openxmlformats.org/drawingml/2006/main"/>
  </p:clrMapOvr>
</p:sld>
</file>