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272bd13a942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54b4081677473e"/>
  </p:sldMasterIdLst>
  <p:sldIdLst>
    <p:sldId xmlns:r="http://schemas.openxmlformats.org/officeDocument/2006/relationships" id="256" r:id="R938a5df9a9b04075"/>
    <p:sldId xmlns:r="http://schemas.openxmlformats.org/officeDocument/2006/relationships" id="257" r:id="R1bb2b35cf2994f15"/>
    <p:sldId xmlns:r="http://schemas.openxmlformats.org/officeDocument/2006/relationships" id="258" r:id="R0666c78f449147be"/>
    <p:sldId xmlns:r="http://schemas.openxmlformats.org/officeDocument/2006/relationships" id="259" r:id="R5266b2fad67d44c5"/>
    <p:sldId xmlns:r="http://schemas.openxmlformats.org/officeDocument/2006/relationships" id="260" r:id="R85bfa8a6a41a484d"/>
    <p:sldId xmlns:r="http://schemas.openxmlformats.org/officeDocument/2006/relationships" id="261" r:id="Rebf083ef9edb4a00"/>
    <p:sldId xmlns:r="http://schemas.openxmlformats.org/officeDocument/2006/relationships" id="262" r:id="R59b85707ff394d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4b4081677473e" /><Relationship Type="http://schemas.openxmlformats.org/officeDocument/2006/relationships/slide" Target="/ppt/slides/slide1.xml" Id="R938a5df9a9b04075" /><Relationship Type="http://schemas.openxmlformats.org/officeDocument/2006/relationships/slide" Target="/ppt/slides/slide2.xml" Id="R1bb2b35cf2994f15" /><Relationship Type="http://schemas.openxmlformats.org/officeDocument/2006/relationships/slide" Target="/ppt/slides/slide3.xml" Id="R0666c78f449147be" /><Relationship Type="http://schemas.openxmlformats.org/officeDocument/2006/relationships/slide" Target="/ppt/slides/slide4.xml" Id="R5266b2fad67d44c5" /><Relationship Type="http://schemas.openxmlformats.org/officeDocument/2006/relationships/slide" Target="/ppt/slides/slide5.xml" Id="R85bfa8a6a41a484d" /><Relationship Type="http://schemas.openxmlformats.org/officeDocument/2006/relationships/slide" Target="/ppt/slides/slide6.xml" Id="Rebf083ef9edb4a00" /><Relationship Type="http://schemas.openxmlformats.org/officeDocument/2006/relationships/slide" Target="/ppt/slides/slide7.xml" Id="R59b85707ff394d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11a57ddfa045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c6590bcab405e" /><Relationship Type="http://schemas.openxmlformats.org/officeDocument/2006/relationships/theme" Target="/ppt/slideMasters/theme/theme1.xml" Id="Rc52ba7d487e941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ec6590bcab40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e7a2780f24d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0657a5d9e45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06f834b4a42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270414a2847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5cb678c2040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6622478684f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6d685b2bc4f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GOBLIN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GOBLIN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1 071 799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33 316 188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37 144 710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GRUNNAN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Grunnan, Gamle Enebakkvei 41H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829 372 932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GOBLIN AS</a:t>
            </a:r>
          </a:p>
        </p:txBody>
      </p:sp>
    </p:spTree>
  </p:cSld>
  <p:clrMapOvr>
    <a:masterClrMapping xmlns:a="http://schemas.openxmlformats.org/drawingml/2006/main"/>
  </p:clrMapOvr>
</p:sld>
</file>