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2de88f72d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337b9aff242c7"/>
  </p:sldMasterIdLst>
  <p:sldIdLst>
    <p:sldId xmlns:r="http://schemas.openxmlformats.org/officeDocument/2006/relationships" id="256" r:id="R32ab21c130f34ba1"/>
    <p:sldId xmlns:r="http://schemas.openxmlformats.org/officeDocument/2006/relationships" id="257" r:id="Rb65ce37c9ec641d5"/>
    <p:sldId xmlns:r="http://schemas.openxmlformats.org/officeDocument/2006/relationships" id="258" r:id="R81f8b57fc04d4901"/>
    <p:sldId xmlns:r="http://schemas.openxmlformats.org/officeDocument/2006/relationships" id="259" r:id="R2df181091f9843d3"/>
    <p:sldId xmlns:r="http://schemas.openxmlformats.org/officeDocument/2006/relationships" id="260" r:id="R9d7323c2ff474a42"/>
    <p:sldId xmlns:r="http://schemas.openxmlformats.org/officeDocument/2006/relationships" id="261" r:id="R37f24a07a9934229"/>
    <p:sldId xmlns:r="http://schemas.openxmlformats.org/officeDocument/2006/relationships" id="262" r:id="R0895363ebff0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337b9aff242c7" /><Relationship Type="http://schemas.openxmlformats.org/officeDocument/2006/relationships/slide" Target="/ppt/slides/slide1.xml" Id="R32ab21c130f34ba1" /><Relationship Type="http://schemas.openxmlformats.org/officeDocument/2006/relationships/slide" Target="/ppt/slides/slide2.xml" Id="Rb65ce37c9ec641d5" /><Relationship Type="http://schemas.openxmlformats.org/officeDocument/2006/relationships/slide" Target="/ppt/slides/slide3.xml" Id="R81f8b57fc04d4901" /><Relationship Type="http://schemas.openxmlformats.org/officeDocument/2006/relationships/slide" Target="/ppt/slides/slide4.xml" Id="R2df181091f9843d3" /><Relationship Type="http://schemas.openxmlformats.org/officeDocument/2006/relationships/slide" Target="/ppt/slides/slide5.xml" Id="R9d7323c2ff474a42" /><Relationship Type="http://schemas.openxmlformats.org/officeDocument/2006/relationships/slide" Target="/ppt/slides/slide6.xml" Id="R37f24a07a9934229" /><Relationship Type="http://schemas.openxmlformats.org/officeDocument/2006/relationships/slide" Target="/ppt/slides/slide7.xml" Id="R0895363ebff0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6ad10eaf5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21a5170248b0" /><Relationship Type="http://schemas.openxmlformats.org/officeDocument/2006/relationships/theme" Target="/ppt/slideMasters/theme/theme1.xml" Id="Raef76ef75704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eb21a51702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db2fa560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7f171916d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1c0452dbc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7b99b1bd1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70f691bf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cd69c4b35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b32a1ace8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BDA BYGG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11 079 041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499 207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2 382 517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DENISS BUZOVERJA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Sjøvollveien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829 466 082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BDA BYGG AS</a:t>
            </a:r>
          </a:p>
        </p:txBody>
      </p:sp>
    </p:spTree>
  </p:cSld>
  <p:clrMapOvr>
    <a:masterClrMapping xmlns:a="http://schemas.openxmlformats.org/drawingml/2006/main"/>
  </p:clrMapOvr>
</p:sld>
</file>