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c67b84756844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625467eb9e47ef"/>
  </p:sldMasterIdLst>
  <p:sldIdLst>
    <p:sldId xmlns:r="http://schemas.openxmlformats.org/officeDocument/2006/relationships" id="256" r:id="R82bc9b4f45b74b56"/>
    <p:sldId xmlns:r="http://schemas.openxmlformats.org/officeDocument/2006/relationships" id="257" r:id="Rf29eddd18dd54a42"/>
    <p:sldId xmlns:r="http://schemas.openxmlformats.org/officeDocument/2006/relationships" id="258" r:id="Rafb442f1de264458"/>
    <p:sldId xmlns:r="http://schemas.openxmlformats.org/officeDocument/2006/relationships" id="259" r:id="Rf98825bf434d4b94"/>
    <p:sldId xmlns:r="http://schemas.openxmlformats.org/officeDocument/2006/relationships" id="260" r:id="Ra81684d00bfc4368"/>
    <p:sldId xmlns:r="http://schemas.openxmlformats.org/officeDocument/2006/relationships" id="261" r:id="R1718174f6a7a415a"/>
    <p:sldId xmlns:r="http://schemas.openxmlformats.org/officeDocument/2006/relationships" id="262" r:id="R1e8391b1bf7f49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625467eb9e47ef" /><Relationship Type="http://schemas.openxmlformats.org/officeDocument/2006/relationships/slide" Target="/ppt/slides/slide1.xml" Id="R82bc9b4f45b74b56" /><Relationship Type="http://schemas.openxmlformats.org/officeDocument/2006/relationships/slide" Target="/ppt/slides/slide2.xml" Id="Rf29eddd18dd54a42" /><Relationship Type="http://schemas.openxmlformats.org/officeDocument/2006/relationships/slide" Target="/ppt/slides/slide3.xml" Id="Rafb442f1de264458" /><Relationship Type="http://schemas.openxmlformats.org/officeDocument/2006/relationships/slide" Target="/ppt/slides/slide4.xml" Id="Rf98825bf434d4b94" /><Relationship Type="http://schemas.openxmlformats.org/officeDocument/2006/relationships/slide" Target="/ppt/slides/slide5.xml" Id="Ra81684d00bfc4368" /><Relationship Type="http://schemas.openxmlformats.org/officeDocument/2006/relationships/slide" Target="/ppt/slides/slide6.xml" Id="R1718174f6a7a415a" /><Relationship Type="http://schemas.openxmlformats.org/officeDocument/2006/relationships/slide" Target="/ppt/slides/slide7.xml" Id="R1e8391b1bf7f49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3648d333374d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6920271cb44a0" /><Relationship Type="http://schemas.openxmlformats.org/officeDocument/2006/relationships/theme" Target="/ppt/slideMasters/theme/theme1.xml" Id="Rbbbf17d2fa5942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a6920271cb44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3d717176c49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abe29e99c4a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ebbaf5f014a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8ed9a27cf47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adc97a8f342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6d03395bc44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bc85e204b4b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EMIA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EMIA INVEST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−316 546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121 868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414 291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618 917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MUTSCHLER EIVIND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Trondselvvegen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6409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829 476 452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EMIA INVEST AS</a:t>
            </a:r>
          </a:p>
        </p:txBody>
      </p:sp>
    </p:spTree>
  </p:cSld>
  <p:clrMapOvr>
    <a:masterClrMapping xmlns:a="http://schemas.openxmlformats.org/drawingml/2006/main"/>
  </p:clrMapOvr>
</p:sld>
</file>