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e1bf88c09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6a4080d3a40d0"/>
  </p:sldMasterIdLst>
  <p:sldIdLst>
    <p:sldId xmlns:r="http://schemas.openxmlformats.org/officeDocument/2006/relationships" id="256" r:id="R01cccf144e0749bc"/>
    <p:sldId xmlns:r="http://schemas.openxmlformats.org/officeDocument/2006/relationships" id="257" r:id="Raa6191ba7628453a"/>
    <p:sldId xmlns:r="http://schemas.openxmlformats.org/officeDocument/2006/relationships" id="258" r:id="R2e191836945e4fc2"/>
    <p:sldId xmlns:r="http://schemas.openxmlformats.org/officeDocument/2006/relationships" id="259" r:id="R222eaf1a4113412d"/>
    <p:sldId xmlns:r="http://schemas.openxmlformats.org/officeDocument/2006/relationships" id="260" r:id="Re8994c34f7f14a85"/>
    <p:sldId xmlns:r="http://schemas.openxmlformats.org/officeDocument/2006/relationships" id="261" r:id="R96c0dee7508d4c8f"/>
    <p:sldId xmlns:r="http://schemas.openxmlformats.org/officeDocument/2006/relationships" id="262" r:id="Rc14aa3ca0621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6a4080d3a40d0" /><Relationship Type="http://schemas.openxmlformats.org/officeDocument/2006/relationships/slide" Target="/ppt/slides/slide1.xml" Id="R01cccf144e0749bc" /><Relationship Type="http://schemas.openxmlformats.org/officeDocument/2006/relationships/slide" Target="/ppt/slides/slide2.xml" Id="Raa6191ba7628453a" /><Relationship Type="http://schemas.openxmlformats.org/officeDocument/2006/relationships/slide" Target="/ppt/slides/slide3.xml" Id="R2e191836945e4fc2" /><Relationship Type="http://schemas.openxmlformats.org/officeDocument/2006/relationships/slide" Target="/ppt/slides/slide4.xml" Id="R222eaf1a4113412d" /><Relationship Type="http://schemas.openxmlformats.org/officeDocument/2006/relationships/slide" Target="/ppt/slides/slide5.xml" Id="Re8994c34f7f14a85" /><Relationship Type="http://schemas.openxmlformats.org/officeDocument/2006/relationships/slide" Target="/ppt/slides/slide6.xml" Id="R96c0dee7508d4c8f" /><Relationship Type="http://schemas.openxmlformats.org/officeDocument/2006/relationships/slide" Target="/ppt/slides/slide7.xml" Id="Rc14aa3ca0621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a4643d308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3a32faed8499d" /><Relationship Type="http://schemas.openxmlformats.org/officeDocument/2006/relationships/theme" Target="/ppt/slideMasters/theme/theme1.xml" Id="R70205d3e750e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3a32faed849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c260717f8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4d4d70a014d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2f28e034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7b4cf03c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8ca67a9b3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71451ba3f4c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fc9311925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TAKST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TAKST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TAKST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TAKST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TAKST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TAKST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TAKST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SCHOENMAKER WALTHER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TAKST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Skjalgsons veg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829 479 672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TAKST INVEST AS</a:t>
            </a:r>
          </a:p>
        </p:txBody>
      </p:sp>
    </p:spTree>
  </p:cSld>
  <p:clrMapOvr>
    <a:masterClrMapping xmlns:a="http://schemas.openxmlformats.org/drawingml/2006/main"/>
  </p:clrMapOvr>
</p:sld>
</file>