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5ada50826b43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de5f78f6714fc8"/>
  </p:sldMasterIdLst>
  <p:sldIdLst>
    <p:sldId xmlns:r="http://schemas.openxmlformats.org/officeDocument/2006/relationships" id="256" r:id="Re5c63dfc06b14e06"/>
    <p:sldId xmlns:r="http://schemas.openxmlformats.org/officeDocument/2006/relationships" id="257" r:id="Rd8834d8667a84870"/>
    <p:sldId xmlns:r="http://schemas.openxmlformats.org/officeDocument/2006/relationships" id="258" r:id="R094bfc7d9cb941a1"/>
    <p:sldId xmlns:r="http://schemas.openxmlformats.org/officeDocument/2006/relationships" id="259" r:id="R3492ad553785432f"/>
    <p:sldId xmlns:r="http://schemas.openxmlformats.org/officeDocument/2006/relationships" id="260" r:id="R471a657b81d44f1f"/>
    <p:sldId xmlns:r="http://schemas.openxmlformats.org/officeDocument/2006/relationships" id="261" r:id="R337c9daeb88342f8"/>
    <p:sldId xmlns:r="http://schemas.openxmlformats.org/officeDocument/2006/relationships" id="262" r:id="Redc7f7ed64c641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e5f78f6714fc8" /><Relationship Type="http://schemas.openxmlformats.org/officeDocument/2006/relationships/slide" Target="/ppt/slides/slide1.xml" Id="Re5c63dfc06b14e06" /><Relationship Type="http://schemas.openxmlformats.org/officeDocument/2006/relationships/slide" Target="/ppt/slides/slide2.xml" Id="Rd8834d8667a84870" /><Relationship Type="http://schemas.openxmlformats.org/officeDocument/2006/relationships/slide" Target="/ppt/slides/slide3.xml" Id="R094bfc7d9cb941a1" /><Relationship Type="http://schemas.openxmlformats.org/officeDocument/2006/relationships/slide" Target="/ppt/slides/slide4.xml" Id="R3492ad553785432f" /><Relationship Type="http://schemas.openxmlformats.org/officeDocument/2006/relationships/slide" Target="/ppt/slides/slide5.xml" Id="R471a657b81d44f1f" /><Relationship Type="http://schemas.openxmlformats.org/officeDocument/2006/relationships/slide" Target="/ppt/slides/slide6.xml" Id="R337c9daeb88342f8" /><Relationship Type="http://schemas.openxmlformats.org/officeDocument/2006/relationships/slide" Target="/ppt/slides/slide7.xml" Id="Redc7f7ed64c641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80ef7d5cea41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b72ed7a52454a" /><Relationship Type="http://schemas.openxmlformats.org/officeDocument/2006/relationships/theme" Target="/ppt/slideMasters/theme/theme1.xml" Id="R8f321921853149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7b72ed7a5245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1d67025f345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7216333f04d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73e0d884648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d2892ffd847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2e5f3700e42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a2fd85ff742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b862a7a164a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YTTERLI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YTTERLI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YTTERLI MASKIN AS ble etablert [år] og holder til i Isfjorden.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YTTERLI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YTTERLI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YTTERLI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6 064 763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863 773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689 362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6 120 783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10 024 274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YTTERLI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YTTERLI MARIUS SÆTHER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YTTERLI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Hensvegen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6320 Isfjorden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829 513 722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YTTERLI MASKIN AS</a:t>
            </a:r>
          </a:p>
        </p:txBody>
      </p:sp>
    </p:spTree>
  </p:cSld>
  <p:clrMapOvr>
    <a:masterClrMapping xmlns:a="http://schemas.openxmlformats.org/drawingml/2006/main"/>
  </p:clrMapOvr>
</p:sld>
</file>