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d3f58b652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904daf387474e"/>
  </p:sldMasterIdLst>
  <p:sldIdLst>
    <p:sldId xmlns:r="http://schemas.openxmlformats.org/officeDocument/2006/relationships" id="256" r:id="R5f7c2b16039243a2"/>
    <p:sldId xmlns:r="http://schemas.openxmlformats.org/officeDocument/2006/relationships" id="257" r:id="R428d08a8f1cd40d9"/>
    <p:sldId xmlns:r="http://schemas.openxmlformats.org/officeDocument/2006/relationships" id="258" r:id="R0ff0703f194a4d91"/>
    <p:sldId xmlns:r="http://schemas.openxmlformats.org/officeDocument/2006/relationships" id="259" r:id="R4eb99bae597e417c"/>
    <p:sldId xmlns:r="http://schemas.openxmlformats.org/officeDocument/2006/relationships" id="260" r:id="R0fefb31fd54c4bc6"/>
    <p:sldId xmlns:r="http://schemas.openxmlformats.org/officeDocument/2006/relationships" id="261" r:id="Rfc71bb64d5fe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904daf387474e" /><Relationship Type="http://schemas.openxmlformats.org/officeDocument/2006/relationships/slide" Target="/ppt/slides/slide1.xml" Id="R5f7c2b16039243a2" /><Relationship Type="http://schemas.openxmlformats.org/officeDocument/2006/relationships/slide" Target="/ppt/slides/slide2.xml" Id="R428d08a8f1cd40d9" /><Relationship Type="http://schemas.openxmlformats.org/officeDocument/2006/relationships/slide" Target="/ppt/slides/slide3.xml" Id="R0ff0703f194a4d91" /><Relationship Type="http://schemas.openxmlformats.org/officeDocument/2006/relationships/slide" Target="/ppt/slides/slide4.xml" Id="R4eb99bae597e417c" /><Relationship Type="http://schemas.openxmlformats.org/officeDocument/2006/relationships/slide" Target="/ppt/slides/slide5.xml" Id="R0fefb31fd54c4bc6" /><Relationship Type="http://schemas.openxmlformats.org/officeDocument/2006/relationships/slide" Target="/ppt/slides/slide6.xml" Id="Rfc71bb64d5fe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e4388e7a64d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9c1ffa20e4d9b" /><Relationship Type="http://schemas.openxmlformats.org/officeDocument/2006/relationships/theme" Target="/ppt/slideMasters/theme/theme1.xml" Id="R51f5e6714b9f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9c1ffa20e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21c7b9b50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ec9452554b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603a0b686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0bae6d5d48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0611c1b42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2e6e62b8b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