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0c1bbc0fea46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8812ec42441e9"/>
  </p:sldMasterIdLst>
  <p:sldIdLst>
    <p:sldId xmlns:r="http://schemas.openxmlformats.org/officeDocument/2006/relationships" id="256" r:id="R47b81e8cf4594aed"/>
    <p:sldId xmlns:r="http://schemas.openxmlformats.org/officeDocument/2006/relationships" id="257" r:id="R25273ba641344519"/>
    <p:sldId xmlns:r="http://schemas.openxmlformats.org/officeDocument/2006/relationships" id="258" r:id="R7594342d6a1c4a4d"/>
    <p:sldId xmlns:r="http://schemas.openxmlformats.org/officeDocument/2006/relationships" id="259" r:id="Reae2c05b861e4c8c"/>
    <p:sldId xmlns:r="http://schemas.openxmlformats.org/officeDocument/2006/relationships" id="260" r:id="R7b43b05c6fe04880"/>
    <p:sldId xmlns:r="http://schemas.openxmlformats.org/officeDocument/2006/relationships" id="261" r:id="R76cb64b0e3da48d1"/>
    <p:sldId xmlns:r="http://schemas.openxmlformats.org/officeDocument/2006/relationships" id="262" r:id="R02839348fef045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8812ec42441e9" /><Relationship Type="http://schemas.openxmlformats.org/officeDocument/2006/relationships/slide" Target="/ppt/slides/slide1.xml" Id="R47b81e8cf4594aed" /><Relationship Type="http://schemas.openxmlformats.org/officeDocument/2006/relationships/slide" Target="/ppt/slides/slide2.xml" Id="R25273ba641344519" /><Relationship Type="http://schemas.openxmlformats.org/officeDocument/2006/relationships/slide" Target="/ppt/slides/slide3.xml" Id="R7594342d6a1c4a4d" /><Relationship Type="http://schemas.openxmlformats.org/officeDocument/2006/relationships/slide" Target="/ppt/slides/slide4.xml" Id="Reae2c05b861e4c8c" /><Relationship Type="http://schemas.openxmlformats.org/officeDocument/2006/relationships/slide" Target="/ppt/slides/slide5.xml" Id="R7b43b05c6fe04880" /><Relationship Type="http://schemas.openxmlformats.org/officeDocument/2006/relationships/slide" Target="/ppt/slides/slide6.xml" Id="R76cb64b0e3da48d1" /><Relationship Type="http://schemas.openxmlformats.org/officeDocument/2006/relationships/slide" Target="/ppt/slides/slide7.xml" Id="R02839348fef045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a86dd4878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2fca62184f5b" /><Relationship Type="http://schemas.openxmlformats.org/officeDocument/2006/relationships/theme" Target="/ppt/slideMasters/theme/theme1.xml" Id="Rd14c39780081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12fca62184f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0af5bedac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f3b345f83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51b5180cc4d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5450f90654b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391b68421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1664539b5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9f377252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VEKST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3 538 451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−6 013 488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−6 114 636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−6 672 122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