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0d5eef60e64f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3e5499c1594eda"/>
  </p:sldMasterIdLst>
  <p:sldIdLst>
    <p:sldId xmlns:r="http://schemas.openxmlformats.org/officeDocument/2006/relationships" id="256" r:id="R57a2274264a54919"/>
    <p:sldId xmlns:r="http://schemas.openxmlformats.org/officeDocument/2006/relationships" id="257" r:id="R8d598b0ef5d04709"/>
    <p:sldId xmlns:r="http://schemas.openxmlformats.org/officeDocument/2006/relationships" id="258" r:id="Rb487d8f08bbc4d28"/>
    <p:sldId xmlns:r="http://schemas.openxmlformats.org/officeDocument/2006/relationships" id="259" r:id="R4ceaaa13c337442c"/>
    <p:sldId xmlns:r="http://schemas.openxmlformats.org/officeDocument/2006/relationships" id="260" r:id="R2e2f7d29ee50412a"/>
    <p:sldId xmlns:r="http://schemas.openxmlformats.org/officeDocument/2006/relationships" id="261" r:id="Rbb84ba2e367b405c"/>
    <p:sldId xmlns:r="http://schemas.openxmlformats.org/officeDocument/2006/relationships" id="262" r:id="R569c5a07fd3e4d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3e5499c1594eda" /><Relationship Type="http://schemas.openxmlformats.org/officeDocument/2006/relationships/slide" Target="/ppt/slides/slide1.xml" Id="R57a2274264a54919" /><Relationship Type="http://schemas.openxmlformats.org/officeDocument/2006/relationships/slide" Target="/ppt/slides/slide2.xml" Id="R8d598b0ef5d04709" /><Relationship Type="http://schemas.openxmlformats.org/officeDocument/2006/relationships/slide" Target="/ppt/slides/slide3.xml" Id="Rb487d8f08bbc4d28" /><Relationship Type="http://schemas.openxmlformats.org/officeDocument/2006/relationships/slide" Target="/ppt/slides/slide4.xml" Id="R4ceaaa13c337442c" /><Relationship Type="http://schemas.openxmlformats.org/officeDocument/2006/relationships/slide" Target="/ppt/slides/slide5.xml" Id="R2e2f7d29ee50412a" /><Relationship Type="http://schemas.openxmlformats.org/officeDocument/2006/relationships/slide" Target="/ppt/slides/slide6.xml" Id="Rbb84ba2e367b405c" /><Relationship Type="http://schemas.openxmlformats.org/officeDocument/2006/relationships/slide" Target="/ppt/slides/slide7.xml" Id="R569c5a07fd3e4d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8f3053f81442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bfd7f597a4cf4" /><Relationship Type="http://schemas.openxmlformats.org/officeDocument/2006/relationships/theme" Target="/ppt/slideMasters/theme/theme1.xml" Id="R168230793e894c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abfd7f597a4c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b5be40fb341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b74ed532a4f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0df2fad154a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d1ab2012442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bb05a7c2446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493f576f346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3e75e250049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JV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JV HOLDING AS ble etablert [år] og holder til i Borgenhaugen.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−118 508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1 944 998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92 140 325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100 081 080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VALLERAUNE JACK RAGNAR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Hevingen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1739 Borgenhaugen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829 523 132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JV HOLDING AS</a:t>
            </a:r>
          </a:p>
        </p:txBody>
      </p:sp>
    </p:spTree>
  </p:cSld>
  <p:clrMapOvr>
    <a:masterClrMapping xmlns:a="http://schemas.openxmlformats.org/drawingml/2006/main"/>
  </p:clrMapOvr>
</p:sld>
</file>