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db38bb677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488b7a8124de0"/>
  </p:sldMasterIdLst>
  <p:sldIdLst>
    <p:sldId xmlns:r="http://schemas.openxmlformats.org/officeDocument/2006/relationships" id="256" r:id="Ra57e90a1e79143d7"/>
    <p:sldId xmlns:r="http://schemas.openxmlformats.org/officeDocument/2006/relationships" id="257" r:id="Rda358dce680840cc"/>
    <p:sldId xmlns:r="http://schemas.openxmlformats.org/officeDocument/2006/relationships" id="258" r:id="Rc66a43f03503486f"/>
    <p:sldId xmlns:r="http://schemas.openxmlformats.org/officeDocument/2006/relationships" id="259" r:id="R9d6a4be368c24014"/>
    <p:sldId xmlns:r="http://schemas.openxmlformats.org/officeDocument/2006/relationships" id="260" r:id="R8b92ecd993574811"/>
    <p:sldId xmlns:r="http://schemas.openxmlformats.org/officeDocument/2006/relationships" id="261" r:id="Re1d24d77293646d9"/>
    <p:sldId xmlns:r="http://schemas.openxmlformats.org/officeDocument/2006/relationships" id="262" r:id="R4b5ceba6187d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88b7a8124de0" /><Relationship Type="http://schemas.openxmlformats.org/officeDocument/2006/relationships/slide" Target="/ppt/slides/slide1.xml" Id="Ra57e90a1e79143d7" /><Relationship Type="http://schemas.openxmlformats.org/officeDocument/2006/relationships/slide" Target="/ppt/slides/slide2.xml" Id="Rda358dce680840cc" /><Relationship Type="http://schemas.openxmlformats.org/officeDocument/2006/relationships/slide" Target="/ppt/slides/slide3.xml" Id="Rc66a43f03503486f" /><Relationship Type="http://schemas.openxmlformats.org/officeDocument/2006/relationships/slide" Target="/ppt/slides/slide4.xml" Id="R9d6a4be368c24014" /><Relationship Type="http://schemas.openxmlformats.org/officeDocument/2006/relationships/slide" Target="/ppt/slides/slide5.xml" Id="R8b92ecd993574811" /><Relationship Type="http://schemas.openxmlformats.org/officeDocument/2006/relationships/slide" Target="/ppt/slides/slide6.xml" Id="Re1d24d77293646d9" /><Relationship Type="http://schemas.openxmlformats.org/officeDocument/2006/relationships/slide" Target="/ppt/slides/slide7.xml" Id="R4b5ceba6187d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ad9baf083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e6be60a34c2d" /><Relationship Type="http://schemas.openxmlformats.org/officeDocument/2006/relationships/theme" Target="/ppt/slideMasters/theme/theme1.xml" Id="R81eb9f7eecfb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ee6be60a3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83b73f94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3fcbf6c3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aa6ad310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6640747d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a8d26dc9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fecfe77c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2eb7f580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ANDRIUS KRUMINAS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 Jord-vegen 443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829 555 212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DRIFT AS</a:t>
            </a:r>
          </a:p>
        </p:txBody>
      </p:sp>
    </p:spTree>
  </p:cSld>
  <p:clrMapOvr>
    <a:masterClrMapping xmlns:a="http://schemas.openxmlformats.org/drawingml/2006/main"/>
  </p:clrMapOvr>
</p:sld>
</file>