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41aa56465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200424c2c43cb"/>
  </p:sldMasterIdLst>
  <p:sldIdLst>
    <p:sldId xmlns:r="http://schemas.openxmlformats.org/officeDocument/2006/relationships" id="256" r:id="R6cc3232d10c94cf2"/>
    <p:sldId xmlns:r="http://schemas.openxmlformats.org/officeDocument/2006/relationships" id="257" r:id="Raba2e8a2689447fc"/>
    <p:sldId xmlns:r="http://schemas.openxmlformats.org/officeDocument/2006/relationships" id="258" r:id="R331979bc98144c94"/>
    <p:sldId xmlns:r="http://schemas.openxmlformats.org/officeDocument/2006/relationships" id="259" r:id="R64c8ada1f02744ef"/>
    <p:sldId xmlns:r="http://schemas.openxmlformats.org/officeDocument/2006/relationships" id="260" r:id="R6a8c2de8353f4161"/>
    <p:sldId xmlns:r="http://schemas.openxmlformats.org/officeDocument/2006/relationships" id="261" r:id="R77bfe53827b64ece"/>
    <p:sldId xmlns:r="http://schemas.openxmlformats.org/officeDocument/2006/relationships" id="262" r:id="R9b209a32fca3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200424c2c43cb" /><Relationship Type="http://schemas.openxmlformats.org/officeDocument/2006/relationships/slide" Target="/ppt/slides/slide1.xml" Id="R6cc3232d10c94cf2" /><Relationship Type="http://schemas.openxmlformats.org/officeDocument/2006/relationships/slide" Target="/ppt/slides/slide2.xml" Id="Raba2e8a2689447fc" /><Relationship Type="http://schemas.openxmlformats.org/officeDocument/2006/relationships/slide" Target="/ppt/slides/slide3.xml" Id="R331979bc98144c94" /><Relationship Type="http://schemas.openxmlformats.org/officeDocument/2006/relationships/slide" Target="/ppt/slides/slide4.xml" Id="R64c8ada1f02744ef" /><Relationship Type="http://schemas.openxmlformats.org/officeDocument/2006/relationships/slide" Target="/ppt/slides/slide5.xml" Id="R6a8c2de8353f4161" /><Relationship Type="http://schemas.openxmlformats.org/officeDocument/2006/relationships/slide" Target="/ppt/slides/slide6.xml" Id="R77bfe53827b64ece" /><Relationship Type="http://schemas.openxmlformats.org/officeDocument/2006/relationships/slide" Target="/ppt/slides/slide7.xml" Id="R9b209a32fca3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24785b9ad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56f681864c1e" /><Relationship Type="http://schemas.openxmlformats.org/officeDocument/2006/relationships/theme" Target="/ppt/slideMasters/theme/theme1.xml" Id="Ree23fbbc89ba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856f68186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33d14154f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454a339c5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24999736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783683ee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924f48774e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e3d26b86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920c8bd6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 NORD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NORD BYGG AS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1 545 167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DAWID MACIEJ PAWEL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PERUN TOMASZ JOSEF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Skallan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829 566 192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 NORD BYGG AS</a:t>
            </a:r>
          </a:p>
        </p:txBody>
      </p:sp>
    </p:spTree>
  </p:cSld>
  <p:clrMapOvr>
    <a:masterClrMapping xmlns:a="http://schemas.openxmlformats.org/drawingml/2006/main"/>
  </p:clrMapOvr>
</p:sld>
</file>