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c76ae7ff4444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b0e8a460fd4671"/>
  </p:sldMasterIdLst>
  <p:sldIdLst>
    <p:sldId xmlns:r="http://schemas.openxmlformats.org/officeDocument/2006/relationships" id="256" r:id="R9240449f089145a5"/>
    <p:sldId xmlns:r="http://schemas.openxmlformats.org/officeDocument/2006/relationships" id="257" r:id="R69d21cd7fdd94ff0"/>
    <p:sldId xmlns:r="http://schemas.openxmlformats.org/officeDocument/2006/relationships" id="258" r:id="R6b0058720621488d"/>
    <p:sldId xmlns:r="http://schemas.openxmlformats.org/officeDocument/2006/relationships" id="259" r:id="R1b15bf6bc18e455a"/>
    <p:sldId xmlns:r="http://schemas.openxmlformats.org/officeDocument/2006/relationships" id="260" r:id="R3a50d61e5d6e4efa"/>
    <p:sldId xmlns:r="http://schemas.openxmlformats.org/officeDocument/2006/relationships" id="261" r:id="R8de86afca0294601"/>
    <p:sldId xmlns:r="http://schemas.openxmlformats.org/officeDocument/2006/relationships" id="262" r:id="Rd4a903e64c3049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b0e8a460fd4671" /><Relationship Type="http://schemas.openxmlformats.org/officeDocument/2006/relationships/slide" Target="/ppt/slides/slide1.xml" Id="R9240449f089145a5" /><Relationship Type="http://schemas.openxmlformats.org/officeDocument/2006/relationships/slide" Target="/ppt/slides/slide2.xml" Id="R69d21cd7fdd94ff0" /><Relationship Type="http://schemas.openxmlformats.org/officeDocument/2006/relationships/slide" Target="/ppt/slides/slide3.xml" Id="R6b0058720621488d" /><Relationship Type="http://schemas.openxmlformats.org/officeDocument/2006/relationships/slide" Target="/ppt/slides/slide4.xml" Id="R1b15bf6bc18e455a" /><Relationship Type="http://schemas.openxmlformats.org/officeDocument/2006/relationships/slide" Target="/ppt/slides/slide5.xml" Id="R3a50d61e5d6e4efa" /><Relationship Type="http://schemas.openxmlformats.org/officeDocument/2006/relationships/slide" Target="/ppt/slides/slide6.xml" Id="R8de86afca0294601" /><Relationship Type="http://schemas.openxmlformats.org/officeDocument/2006/relationships/slide" Target="/ppt/slides/slide7.xml" Id="Rd4a903e64c3049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bcff277e9c4d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c30d18bb44481" /><Relationship Type="http://schemas.openxmlformats.org/officeDocument/2006/relationships/theme" Target="/ppt/slideMasters/theme/theme1.xml" Id="R269b299dcd3540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1c30d18bb444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0a67c3d6342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942baaebf41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93417963148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fbf8f19254c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fc42a563343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ddeaf636347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183dda43246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 DIESEN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DIESEN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 DIESEN AS ble etablert [år] og holder til i Skogbygda.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DIESEN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DIESEN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DIESEN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2 527 764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−400 020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−465 030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−237 682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1 171 978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DIESEN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DIESEN PETTER VESTENG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DIESEN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Diesen, Heimdal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2164 Skogbygda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829 568 292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DIESEN AS</a:t>
            </a:r>
          </a:p>
        </p:txBody>
      </p:sp>
    </p:spTree>
  </p:cSld>
  <p:clrMapOvr>
    <a:masterClrMapping xmlns:a="http://schemas.openxmlformats.org/drawingml/2006/main"/>
  </p:clrMapOvr>
</p:sld>
</file>