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5b7ab4186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d2bd239f94da8"/>
  </p:sldMasterIdLst>
  <p:sldIdLst>
    <p:sldId xmlns:r="http://schemas.openxmlformats.org/officeDocument/2006/relationships" id="256" r:id="R56cad31baeed4374"/>
    <p:sldId xmlns:r="http://schemas.openxmlformats.org/officeDocument/2006/relationships" id="257" r:id="Rc46fa7789ffc4e15"/>
    <p:sldId xmlns:r="http://schemas.openxmlformats.org/officeDocument/2006/relationships" id="258" r:id="R44e307021d104cc5"/>
    <p:sldId xmlns:r="http://schemas.openxmlformats.org/officeDocument/2006/relationships" id="259" r:id="R0088c9d92f8a4c4b"/>
    <p:sldId xmlns:r="http://schemas.openxmlformats.org/officeDocument/2006/relationships" id="260" r:id="R19bbc50d73324e38"/>
    <p:sldId xmlns:r="http://schemas.openxmlformats.org/officeDocument/2006/relationships" id="261" r:id="R33703b18d34f4b18"/>
    <p:sldId xmlns:r="http://schemas.openxmlformats.org/officeDocument/2006/relationships" id="262" r:id="Rf0671d672893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d2bd239f94da8" /><Relationship Type="http://schemas.openxmlformats.org/officeDocument/2006/relationships/slide" Target="/ppt/slides/slide1.xml" Id="R56cad31baeed4374" /><Relationship Type="http://schemas.openxmlformats.org/officeDocument/2006/relationships/slide" Target="/ppt/slides/slide2.xml" Id="Rc46fa7789ffc4e15" /><Relationship Type="http://schemas.openxmlformats.org/officeDocument/2006/relationships/slide" Target="/ppt/slides/slide3.xml" Id="R44e307021d104cc5" /><Relationship Type="http://schemas.openxmlformats.org/officeDocument/2006/relationships/slide" Target="/ppt/slides/slide4.xml" Id="R0088c9d92f8a4c4b" /><Relationship Type="http://schemas.openxmlformats.org/officeDocument/2006/relationships/slide" Target="/ppt/slides/slide5.xml" Id="R19bbc50d73324e38" /><Relationship Type="http://schemas.openxmlformats.org/officeDocument/2006/relationships/slide" Target="/ppt/slides/slide6.xml" Id="R33703b18d34f4b18" /><Relationship Type="http://schemas.openxmlformats.org/officeDocument/2006/relationships/slide" Target="/ppt/slides/slide7.xml" Id="Rf0671d672893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00e5e54fc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96be810e428d" /><Relationship Type="http://schemas.openxmlformats.org/officeDocument/2006/relationships/theme" Target="/ppt/slideMasters/theme/theme1.xml" Id="Recd51ed4a5f0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a96be810e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7360dc28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aa5abfcc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76ead0f7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0fa144df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d372ab4d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6be6df5c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3fe8ba64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2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NORDAHL CARLSEN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Grafo AS, 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829 590 832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HOLDING 2 AS</a:t>
            </a:r>
          </a:p>
        </p:txBody>
      </p:sp>
    </p:spTree>
  </p:cSld>
  <p:clrMapOvr>
    <a:masterClrMapping xmlns:a="http://schemas.openxmlformats.org/drawingml/2006/main"/>
  </p:clrMapOvr>
</p:sld>
</file>