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e09ed4e58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554e4553c46b2"/>
  </p:sldMasterIdLst>
  <p:sldIdLst>
    <p:sldId xmlns:r="http://schemas.openxmlformats.org/officeDocument/2006/relationships" id="256" r:id="Rf3c0df5207db44d9"/>
    <p:sldId xmlns:r="http://schemas.openxmlformats.org/officeDocument/2006/relationships" id="257" r:id="Rdd8f6f091d8c4924"/>
    <p:sldId xmlns:r="http://schemas.openxmlformats.org/officeDocument/2006/relationships" id="258" r:id="R2e848a94512f479f"/>
    <p:sldId xmlns:r="http://schemas.openxmlformats.org/officeDocument/2006/relationships" id="259" r:id="R64aa6f6cfb5547ad"/>
    <p:sldId xmlns:r="http://schemas.openxmlformats.org/officeDocument/2006/relationships" id="260" r:id="R403defeb4fb4421d"/>
    <p:sldId xmlns:r="http://schemas.openxmlformats.org/officeDocument/2006/relationships" id="261" r:id="Rb20a0fa9539e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554e4553c46b2" /><Relationship Type="http://schemas.openxmlformats.org/officeDocument/2006/relationships/slide" Target="/ppt/slides/slide1.xml" Id="Rf3c0df5207db44d9" /><Relationship Type="http://schemas.openxmlformats.org/officeDocument/2006/relationships/slide" Target="/ppt/slides/slide2.xml" Id="Rdd8f6f091d8c4924" /><Relationship Type="http://schemas.openxmlformats.org/officeDocument/2006/relationships/slide" Target="/ppt/slides/slide3.xml" Id="R2e848a94512f479f" /><Relationship Type="http://schemas.openxmlformats.org/officeDocument/2006/relationships/slide" Target="/ppt/slides/slide4.xml" Id="R64aa6f6cfb5547ad" /><Relationship Type="http://schemas.openxmlformats.org/officeDocument/2006/relationships/slide" Target="/ppt/slides/slide5.xml" Id="R403defeb4fb4421d" /><Relationship Type="http://schemas.openxmlformats.org/officeDocument/2006/relationships/slide" Target="/ppt/slides/slide6.xml" Id="Rb20a0fa9539e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99eb6363b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6f884dfd34182" /><Relationship Type="http://schemas.openxmlformats.org/officeDocument/2006/relationships/theme" Target="/ppt/slideMasters/theme/theme1.xml" Id="Rbef90b912fbf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6f884dfd3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ae3c04d0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0825c1d39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d44217d4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13896b93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11c26743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4050fabe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AQEVENT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AQEVENT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−1 103 094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407 857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info@5etage.no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Www.5etage.no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829 591 162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