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ef6c5225c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f05652bb44e0a"/>
  </p:sldMasterIdLst>
  <p:sldIdLst>
    <p:sldId xmlns:r="http://schemas.openxmlformats.org/officeDocument/2006/relationships" id="256" r:id="R35d0911c892a4c61"/>
    <p:sldId xmlns:r="http://schemas.openxmlformats.org/officeDocument/2006/relationships" id="257" r:id="Rdff8f2bc3297410d"/>
    <p:sldId xmlns:r="http://schemas.openxmlformats.org/officeDocument/2006/relationships" id="258" r:id="Rc6515d7012bc468c"/>
    <p:sldId xmlns:r="http://schemas.openxmlformats.org/officeDocument/2006/relationships" id="259" r:id="R43e952621d81459d"/>
    <p:sldId xmlns:r="http://schemas.openxmlformats.org/officeDocument/2006/relationships" id="260" r:id="Ra7361a2c99c341c7"/>
    <p:sldId xmlns:r="http://schemas.openxmlformats.org/officeDocument/2006/relationships" id="261" r:id="R1e9a50036f5b4d98"/>
    <p:sldId xmlns:r="http://schemas.openxmlformats.org/officeDocument/2006/relationships" id="262" r:id="Redc1f0f8e443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f05652bb44e0a" /><Relationship Type="http://schemas.openxmlformats.org/officeDocument/2006/relationships/slide" Target="/ppt/slides/slide1.xml" Id="R35d0911c892a4c61" /><Relationship Type="http://schemas.openxmlformats.org/officeDocument/2006/relationships/slide" Target="/ppt/slides/slide2.xml" Id="Rdff8f2bc3297410d" /><Relationship Type="http://schemas.openxmlformats.org/officeDocument/2006/relationships/slide" Target="/ppt/slides/slide3.xml" Id="Rc6515d7012bc468c" /><Relationship Type="http://schemas.openxmlformats.org/officeDocument/2006/relationships/slide" Target="/ppt/slides/slide4.xml" Id="R43e952621d81459d" /><Relationship Type="http://schemas.openxmlformats.org/officeDocument/2006/relationships/slide" Target="/ppt/slides/slide5.xml" Id="Ra7361a2c99c341c7" /><Relationship Type="http://schemas.openxmlformats.org/officeDocument/2006/relationships/slide" Target="/ppt/slides/slide6.xml" Id="R1e9a50036f5b4d98" /><Relationship Type="http://schemas.openxmlformats.org/officeDocument/2006/relationships/slide" Target="/ppt/slides/slide7.xml" Id="Redc1f0f8e443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9da790dd8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eeb6725a4af5" /><Relationship Type="http://schemas.openxmlformats.org/officeDocument/2006/relationships/theme" Target="/ppt/slideMasters/theme/theme1.xml" Id="R31805cae2a99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5eeb6725a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b6669567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0bf65595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73d6f2b0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4389f1e7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a3dff2a99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b4fe11a9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39a8c7496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TELMO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MOMENT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JØRGENSEN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SELBEK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Strandgate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829 622 912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TELMO HOLDING AS</a:t>
            </a:r>
          </a:p>
        </p:txBody>
      </p:sp>
    </p:spTree>
  </p:cSld>
  <p:clrMapOvr>
    <a:masterClrMapping xmlns:a="http://schemas.openxmlformats.org/drawingml/2006/main"/>
  </p:clrMapOvr>
</p:sld>
</file>