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5c7eb9a22b43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7924c686d54bbb"/>
  </p:sldMasterIdLst>
  <p:sldIdLst>
    <p:sldId xmlns:r="http://schemas.openxmlformats.org/officeDocument/2006/relationships" id="256" r:id="R71f6d4967d3c45df"/>
    <p:sldId xmlns:r="http://schemas.openxmlformats.org/officeDocument/2006/relationships" id="257" r:id="R28d1bfdc25c94daf"/>
    <p:sldId xmlns:r="http://schemas.openxmlformats.org/officeDocument/2006/relationships" id="258" r:id="R34a63ea9a2b84063"/>
    <p:sldId xmlns:r="http://schemas.openxmlformats.org/officeDocument/2006/relationships" id="259" r:id="Ra0eb10fbf65b4f5b"/>
    <p:sldId xmlns:r="http://schemas.openxmlformats.org/officeDocument/2006/relationships" id="260" r:id="R844c1ba238d44c28"/>
    <p:sldId xmlns:r="http://schemas.openxmlformats.org/officeDocument/2006/relationships" id="261" r:id="Rba38f71cd4e94acc"/>
    <p:sldId xmlns:r="http://schemas.openxmlformats.org/officeDocument/2006/relationships" id="262" r:id="R91022635656e48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924c686d54bbb" /><Relationship Type="http://schemas.openxmlformats.org/officeDocument/2006/relationships/slide" Target="/ppt/slides/slide1.xml" Id="R71f6d4967d3c45df" /><Relationship Type="http://schemas.openxmlformats.org/officeDocument/2006/relationships/slide" Target="/ppt/slides/slide2.xml" Id="R28d1bfdc25c94daf" /><Relationship Type="http://schemas.openxmlformats.org/officeDocument/2006/relationships/slide" Target="/ppt/slides/slide3.xml" Id="R34a63ea9a2b84063" /><Relationship Type="http://schemas.openxmlformats.org/officeDocument/2006/relationships/slide" Target="/ppt/slides/slide4.xml" Id="Ra0eb10fbf65b4f5b" /><Relationship Type="http://schemas.openxmlformats.org/officeDocument/2006/relationships/slide" Target="/ppt/slides/slide5.xml" Id="R844c1ba238d44c28" /><Relationship Type="http://schemas.openxmlformats.org/officeDocument/2006/relationships/slide" Target="/ppt/slides/slide6.xml" Id="Rba38f71cd4e94acc" /><Relationship Type="http://schemas.openxmlformats.org/officeDocument/2006/relationships/slide" Target="/ppt/slides/slide7.xml" Id="R91022635656e48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c8318a02448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0ce8716a0435e" /><Relationship Type="http://schemas.openxmlformats.org/officeDocument/2006/relationships/theme" Target="/ppt/slideMasters/theme/theme1.xml" Id="R5e44e7bf1add4c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f0ce8716a043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faaffefb945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2d6bf10f046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2944963d6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6c238b658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1231c2374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59c95ec7544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d3ee2bf474c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BEST SERVICE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SERVICE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 SERVICE GROUP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SERVICE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SERVICE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SERVICE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1 500 920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−122 604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1 949 237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SERVICE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WOJCIECH GLOGOWSKI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SERVICE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829 699 222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SERVICE GROUP AS</a:t>
            </a:r>
          </a:p>
        </p:txBody>
      </p:sp>
    </p:spTree>
  </p:cSld>
  <p:clrMapOvr>
    <a:masterClrMapping xmlns:a="http://schemas.openxmlformats.org/drawingml/2006/main"/>
  </p:clrMapOvr>
</p:sld>
</file>