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9b740aa22e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b2066abd144fc7"/>
  </p:sldMasterIdLst>
  <p:sldIdLst>
    <p:sldId xmlns:r="http://schemas.openxmlformats.org/officeDocument/2006/relationships" id="256" r:id="R58b3efcf61af4e2a"/>
    <p:sldId xmlns:r="http://schemas.openxmlformats.org/officeDocument/2006/relationships" id="257" r:id="Rdf7ce9918a3843fe"/>
    <p:sldId xmlns:r="http://schemas.openxmlformats.org/officeDocument/2006/relationships" id="258" r:id="R2b8e40e950114cfa"/>
    <p:sldId xmlns:r="http://schemas.openxmlformats.org/officeDocument/2006/relationships" id="259" r:id="Rc46d587ce0ed4959"/>
    <p:sldId xmlns:r="http://schemas.openxmlformats.org/officeDocument/2006/relationships" id="260" r:id="R445b459d394e4df7"/>
    <p:sldId xmlns:r="http://schemas.openxmlformats.org/officeDocument/2006/relationships" id="261" r:id="R9305a6a2031b475f"/>
    <p:sldId xmlns:r="http://schemas.openxmlformats.org/officeDocument/2006/relationships" id="262" r:id="Ra7e8d5caa62445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2066abd144fc7" /><Relationship Type="http://schemas.openxmlformats.org/officeDocument/2006/relationships/slide" Target="/ppt/slides/slide1.xml" Id="R58b3efcf61af4e2a" /><Relationship Type="http://schemas.openxmlformats.org/officeDocument/2006/relationships/slide" Target="/ppt/slides/slide2.xml" Id="Rdf7ce9918a3843fe" /><Relationship Type="http://schemas.openxmlformats.org/officeDocument/2006/relationships/slide" Target="/ppt/slides/slide3.xml" Id="R2b8e40e950114cfa" /><Relationship Type="http://schemas.openxmlformats.org/officeDocument/2006/relationships/slide" Target="/ppt/slides/slide4.xml" Id="Rc46d587ce0ed4959" /><Relationship Type="http://schemas.openxmlformats.org/officeDocument/2006/relationships/slide" Target="/ppt/slides/slide5.xml" Id="R445b459d394e4df7" /><Relationship Type="http://schemas.openxmlformats.org/officeDocument/2006/relationships/slide" Target="/ppt/slides/slide6.xml" Id="R9305a6a2031b475f" /><Relationship Type="http://schemas.openxmlformats.org/officeDocument/2006/relationships/slide" Target="/ppt/slides/slide7.xml" Id="Ra7e8d5caa62445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00dd323b942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05aafbec44881" /><Relationship Type="http://schemas.openxmlformats.org/officeDocument/2006/relationships/theme" Target="/ppt/slideMasters/theme/theme1.xml" Id="Re41b69e035714b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605aafbec4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7169f72e0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b6ca4caa1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063bd72f5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12e1ce2864c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4b9b242a74e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3287b69834b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feda20ff0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VIKRE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VIKRE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VIKRE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VIKRE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VIKRE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VIKRE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5 785 589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895 047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2 429 995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VIKRE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VIKRE MARCUS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VIKRE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Pålsrudgrenda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829 835 002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VIKRE AS</a:t>
            </a:r>
          </a:p>
        </p:txBody>
      </p:sp>
    </p:spTree>
  </p:cSld>
  <p:clrMapOvr>
    <a:masterClrMapping xmlns:a="http://schemas.openxmlformats.org/drawingml/2006/main"/>
  </p:clrMapOvr>
</p:sld>
</file>