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79925d4bb54e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2d02d4ef884b12"/>
  </p:sldMasterIdLst>
  <p:sldIdLst>
    <p:sldId xmlns:r="http://schemas.openxmlformats.org/officeDocument/2006/relationships" id="256" r:id="R35ee0366ff8f48df"/>
    <p:sldId xmlns:r="http://schemas.openxmlformats.org/officeDocument/2006/relationships" id="257" r:id="Re4b8455807594e09"/>
    <p:sldId xmlns:r="http://schemas.openxmlformats.org/officeDocument/2006/relationships" id="258" r:id="R57d05be7e3974ec7"/>
    <p:sldId xmlns:r="http://schemas.openxmlformats.org/officeDocument/2006/relationships" id="259" r:id="Re7b659ae49464b60"/>
    <p:sldId xmlns:r="http://schemas.openxmlformats.org/officeDocument/2006/relationships" id="260" r:id="Rff766b836df14f25"/>
    <p:sldId xmlns:r="http://schemas.openxmlformats.org/officeDocument/2006/relationships" id="261" r:id="Rfa0834cad5f74411"/>
    <p:sldId xmlns:r="http://schemas.openxmlformats.org/officeDocument/2006/relationships" id="262" r:id="R99126f4131f840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2d02d4ef884b12" /><Relationship Type="http://schemas.openxmlformats.org/officeDocument/2006/relationships/slide" Target="/ppt/slides/slide1.xml" Id="R35ee0366ff8f48df" /><Relationship Type="http://schemas.openxmlformats.org/officeDocument/2006/relationships/slide" Target="/ppt/slides/slide2.xml" Id="Re4b8455807594e09" /><Relationship Type="http://schemas.openxmlformats.org/officeDocument/2006/relationships/slide" Target="/ppt/slides/slide3.xml" Id="R57d05be7e3974ec7" /><Relationship Type="http://schemas.openxmlformats.org/officeDocument/2006/relationships/slide" Target="/ppt/slides/slide4.xml" Id="Re7b659ae49464b60" /><Relationship Type="http://schemas.openxmlformats.org/officeDocument/2006/relationships/slide" Target="/ppt/slides/slide5.xml" Id="Rff766b836df14f25" /><Relationship Type="http://schemas.openxmlformats.org/officeDocument/2006/relationships/slide" Target="/ppt/slides/slide6.xml" Id="Rfa0834cad5f74411" /><Relationship Type="http://schemas.openxmlformats.org/officeDocument/2006/relationships/slide" Target="/ppt/slides/slide7.xml" Id="R99126f4131f840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945c40b5842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e0361e4084928" /><Relationship Type="http://schemas.openxmlformats.org/officeDocument/2006/relationships/theme" Target="/ppt/slideMasters/theme/theme1.xml" Id="R5fb228fb93714e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de0361e40849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43c4adbdb43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56b94a67242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b59b8fec243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cc704fb734d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78088593e41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3b384c65c44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e7ae3e3f442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HAGEN RENT CORPORATION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RENT CORPORATION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RENT CORPORATION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RENT CORPORATION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RENT CORPORATION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RENT CORPORATION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8 049 627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−9 414 344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3 857 133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59 365 752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119 225 443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RENT CORPORATION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INVESTERING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LØLAND HOLDING AS  –  47,1 %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HAGEN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LISE HAGEN LØLAND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RENT CORPORATION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Kvernevik Ring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4048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20 18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829 876 892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RENT CORPORATION AS</a:t>
            </a:r>
          </a:p>
        </p:txBody>
      </p:sp>
    </p:spTree>
  </p:cSld>
  <p:clrMapOvr>
    <a:masterClrMapping xmlns:a="http://schemas.openxmlformats.org/drawingml/2006/main"/>
  </p:clrMapOvr>
</p:sld>
</file>