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608440d09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3c4819af2479a"/>
  </p:sldMasterIdLst>
  <p:sldIdLst>
    <p:sldId xmlns:r="http://schemas.openxmlformats.org/officeDocument/2006/relationships" id="256" r:id="R6f4261f8c92841d6"/>
    <p:sldId xmlns:r="http://schemas.openxmlformats.org/officeDocument/2006/relationships" id="257" r:id="Rf90b5401922c410f"/>
    <p:sldId xmlns:r="http://schemas.openxmlformats.org/officeDocument/2006/relationships" id="258" r:id="Rff4e04dcb1aa4093"/>
    <p:sldId xmlns:r="http://schemas.openxmlformats.org/officeDocument/2006/relationships" id="259" r:id="R42d42328cafb41a4"/>
    <p:sldId xmlns:r="http://schemas.openxmlformats.org/officeDocument/2006/relationships" id="260" r:id="R05cbac5dfce4498d"/>
    <p:sldId xmlns:r="http://schemas.openxmlformats.org/officeDocument/2006/relationships" id="261" r:id="Red5024d12f674a6b"/>
    <p:sldId xmlns:r="http://schemas.openxmlformats.org/officeDocument/2006/relationships" id="262" r:id="R5173ed02dacb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3c4819af2479a" /><Relationship Type="http://schemas.openxmlformats.org/officeDocument/2006/relationships/slide" Target="/ppt/slides/slide1.xml" Id="R6f4261f8c92841d6" /><Relationship Type="http://schemas.openxmlformats.org/officeDocument/2006/relationships/slide" Target="/ppt/slides/slide2.xml" Id="Rf90b5401922c410f" /><Relationship Type="http://schemas.openxmlformats.org/officeDocument/2006/relationships/slide" Target="/ppt/slides/slide3.xml" Id="Rff4e04dcb1aa4093" /><Relationship Type="http://schemas.openxmlformats.org/officeDocument/2006/relationships/slide" Target="/ppt/slides/slide4.xml" Id="R42d42328cafb41a4" /><Relationship Type="http://schemas.openxmlformats.org/officeDocument/2006/relationships/slide" Target="/ppt/slides/slide5.xml" Id="R05cbac5dfce4498d" /><Relationship Type="http://schemas.openxmlformats.org/officeDocument/2006/relationships/slide" Target="/ppt/slides/slide6.xml" Id="Red5024d12f674a6b" /><Relationship Type="http://schemas.openxmlformats.org/officeDocument/2006/relationships/slide" Target="/ppt/slides/slide7.xml" Id="R5173ed02dacb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e14f7f87e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fa599e6584ad7" /><Relationship Type="http://schemas.openxmlformats.org/officeDocument/2006/relationships/theme" Target="/ppt/slideMasters/theme/theme1.xml" Id="R15d9a29663ce40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fa599e658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8408f752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338acb45b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aa2282d4649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3ea5c6e22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4c090563c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0be873a8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c1dc6cd02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GRØNT HOLDNING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GRØNT HOLDNING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4 184 997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GLAZER EREZ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JABLONSKI MAREK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prestegårdsveg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829 925 672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HOLDNING AS</a:t>
            </a:r>
          </a:p>
        </p:txBody>
      </p:sp>
    </p:spTree>
  </p:cSld>
  <p:clrMapOvr>
    <a:masterClrMapping xmlns:a="http://schemas.openxmlformats.org/drawingml/2006/main"/>
  </p:clrMapOvr>
</p:sld>
</file>