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f4fe399ab47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064d3804e467c"/>
  </p:sldMasterIdLst>
  <p:sldIdLst>
    <p:sldId xmlns:r="http://schemas.openxmlformats.org/officeDocument/2006/relationships" id="256" r:id="R861556a1a0674a37"/>
    <p:sldId xmlns:r="http://schemas.openxmlformats.org/officeDocument/2006/relationships" id="257" r:id="R1a9a0f0ddd544aa5"/>
    <p:sldId xmlns:r="http://schemas.openxmlformats.org/officeDocument/2006/relationships" id="258" r:id="Rfcfa32e5af87464d"/>
    <p:sldId xmlns:r="http://schemas.openxmlformats.org/officeDocument/2006/relationships" id="259" r:id="Ra4259dce0a6145b4"/>
    <p:sldId xmlns:r="http://schemas.openxmlformats.org/officeDocument/2006/relationships" id="260" r:id="R26c2601aa41a4625"/>
    <p:sldId xmlns:r="http://schemas.openxmlformats.org/officeDocument/2006/relationships" id="261" r:id="Rfcf5883837314d65"/>
    <p:sldId xmlns:r="http://schemas.openxmlformats.org/officeDocument/2006/relationships" id="262" r:id="R59c64dcfd97949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064d3804e467c" /><Relationship Type="http://schemas.openxmlformats.org/officeDocument/2006/relationships/slide" Target="/ppt/slides/slide1.xml" Id="R861556a1a0674a37" /><Relationship Type="http://schemas.openxmlformats.org/officeDocument/2006/relationships/slide" Target="/ppt/slides/slide2.xml" Id="R1a9a0f0ddd544aa5" /><Relationship Type="http://schemas.openxmlformats.org/officeDocument/2006/relationships/slide" Target="/ppt/slides/slide3.xml" Id="Rfcfa32e5af87464d" /><Relationship Type="http://schemas.openxmlformats.org/officeDocument/2006/relationships/slide" Target="/ppt/slides/slide4.xml" Id="Ra4259dce0a6145b4" /><Relationship Type="http://schemas.openxmlformats.org/officeDocument/2006/relationships/slide" Target="/ppt/slides/slide5.xml" Id="R26c2601aa41a4625" /><Relationship Type="http://schemas.openxmlformats.org/officeDocument/2006/relationships/slide" Target="/ppt/slides/slide6.xml" Id="Rfcf5883837314d65" /><Relationship Type="http://schemas.openxmlformats.org/officeDocument/2006/relationships/slide" Target="/ppt/slides/slide7.xml" Id="R59c64dcfd97949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0a6f5ec9a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de07b8fb842e5" /><Relationship Type="http://schemas.openxmlformats.org/officeDocument/2006/relationships/theme" Target="/ppt/slideMasters/theme/theme1.xml" Id="R9577dbf3fdb3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de07b8fb842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1acdb93374f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c6da2a578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67c8b67b949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b734f7a68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4d0f02ac648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e55f73c8342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704644deb42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INVESTERING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853 584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OFTEDAL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Rognekroken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830 013 202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