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be878905f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79c2acbed4951"/>
  </p:sldMasterIdLst>
  <p:sldIdLst>
    <p:sldId xmlns:r="http://schemas.openxmlformats.org/officeDocument/2006/relationships" id="256" r:id="Rac60708d7d9246a1"/>
    <p:sldId xmlns:r="http://schemas.openxmlformats.org/officeDocument/2006/relationships" id="257" r:id="R83ff55bdc4524890"/>
    <p:sldId xmlns:r="http://schemas.openxmlformats.org/officeDocument/2006/relationships" id="258" r:id="Rc195359245b3447b"/>
    <p:sldId xmlns:r="http://schemas.openxmlformats.org/officeDocument/2006/relationships" id="259" r:id="R5b028695e24140a2"/>
    <p:sldId xmlns:r="http://schemas.openxmlformats.org/officeDocument/2006/relationships" id="260" r:id="Rc5a03e80d9d54001"/>
    <p:sldId xmlns:r="http://schemas.openxmlformats.org/officeDocument/2006/relationships" id="261" r:id="Rb152c64a655b420b"/>
    <p:sldId xmlns:r="http://schemas.openxmlformats.org/officeDocument/2006/relationships" id="262" r:id="Rf3f7dc8910ad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79c2acbed4951" /><Relationship Type="http://schemas.openxmlformats.org/officeDocument/2006/relationships/slide" Target="/ppt/slides/slide1.xml" Id="Rac60708d7d9246a1" /><Relationship Type="http://schemas.openxmlformats.org/officeDocument/2006/relationships/slide" Target="/ppt/slides/slide2.xml" Id="R83ff55bdc4524890" /><Relationship Type="http://schemas.openxmlformats.org/officeDocument/2006/relationships/slide" Target="/ppt/slides/slide3.xml" Id="Rc195359245b3447b" /><Relationship Type="http://schemas.openxmlformats.org/officeDocument/2006/relationships/slide" Target="/ppt/slides/slide4.xml" Id="R5b028695e24140a2" /><Relationship Type="http://schemas.openxmlformats.org/officeDocument/2006/relationships/slide" Target="/ppt/slides/slide5.xml" Id="Rc5a03e80d9d54001" /><Relationship Type="http://schemas.openxmlformats.org/officeDocument/2006/relationships/slide" Target="/ppt/slides/slide6.xml" Id="Rb152c64a655b420b" /><Relationship Type="http://schemas.openxmlformats.org/officeDocument/2006/relationships/slide" Target="/ppt/slides/slide7.xml" Id="Rf3f7dc8910ad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287703d9b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f01d57cc4b69" /><Relationship Type="http://schemas.openxmlformats.org/officeDocument/2006/relationships/theme" Target="/ppt/slideMasters/theme/theme1.xml" Id="R1c494938ff21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cf01d57cc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4ba4a491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865379aa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343edc45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2aa61285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25c16364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3d3de3e0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8a0acd7a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JOHANSENS NÆRINGSPARK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−2 294 206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36 106 111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55 160 996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Tyvsøyveien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830 067 302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AS</a:t>
            </a:r>
          </a:p>
        </p:txBody>
      </p:sp>
    </p:spTree>
  </p:cSld>
  <p:clrMapOvr>
    <a:masterClrMapping xmlns:a="http://schemas.openxmlformats.org/drawingml/2006/main"/>
  </p:clrMapOvr>
</p:sld>
</file>