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dbe4d495ab4f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54b7fc8e2041c4"/>
  </p:sldMasterIdLst>
  <p:sldIdLst>
    <p:sldId xmlns:r="http://schemas.openxmlformats.org/officeDocument/2006/relationships" id="256" r:id="Rafb896943ad84c7d"/>
    <p:sldId xmlns:r="http://schemas.openxmlformats.org/officeDocument/2006/relationships" id="257" r:id="Rd2e95e4eb2674728"/>
    <p:sldId xmlns:r="http://schemas.openxmlformats.org/officeDocument/2006/relationships" id="258" r:id="R0b8401d2e18545e3"/>
    <p:sldId xmlns:r="http://schemas.openxmlformats.org/officeDocument/2006/relationships" id="259" r:id="Rcf8788d3b6c14302"/>
    <p:sldId xmlns:r="http://schemas.openxmlformats.org/officeDocument/2006/relationships" id="260" r:id="Rdf23518da2e648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54b7fc8e2041c4" /><Relationship Type="http://schemas.openxmlformats.org/officeDocument/2006/relationships/slide" Target="/ppt/slides/slide1.xml" Id="Rafb896943ad84c7d" /><Relationship Type="http://schemas.openxmlformats.org/officeDocument/2006/relationships/slide" Target="/ppt/slides/slide2.xml" Id="Rd2e95e4eb2674728" /><Relationship Type="http://schemas.openxmlformats.org/officeDocument/2006/relationships/slide" Target="/ppt/slides/slide3.xml" Id="R0b8401d2e18545e3" /><Relationship Type="http://schemas.openxmlformats.org/officeDocument/2006/relationships/slide" Target="/ppt/slides/slide4.xml" Id="Rcf8788d3b6c14302" /><Relationship Type="http://schemas.openxmlformats.org/officeDocument/2006/relationships/slide" Target="/ppt/slides/slide5.xml" Id="Rdf23518da2e648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9c581373dc49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486f59e7042ef" /><Relationship Type="http://schemas.openxmlformats.org/officeDocument/2006/relationships/theme" Target="/ppt/slideMasters/theme/theme1.xml" Id="Rb1509dbb642148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5486f59e7042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fcf6c25fb4a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16fbf57b941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3bb9c00a34e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9142b754549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f791625c241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FINNMARK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FINNMARK FYLKESKOMMUNE ble etablert [år] og holder til i Vadsø.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Henry Karlsens plass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9800 Vadsø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830 090 282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FYLKESKOMMUNE</a:t>
            </a:r>
          </a:p>
        </p:txBody>
      </p:sp>
    </p:spTree>
  </p:cSld>
  <p:clrMapOvr>
    <a:masterClrMapping xmlns:a="http://schemas.openxmlformats.org/drawingml/2006/main"/>
  </p:clrMapOvr>
</p:sld>
</file>