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66adbf92c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7f49a24ee4d19"/>
  </p:sldMasterIdLst>
  <p:sldIdLst>
    <p:sldId xmlns:r="http://schemas.openxmlformats.org/officeDocument/2006/relationships" id="256" r:id="R107fc846175e4eb8"/>
    <p:sldId xmlns:r="http://schemas.openxmlformats.org/officeDocument/2006/relationships" id="257" r:id="R32d34663dce64009"/>
    <p:sldId xmlns:r="http://schemas.openxmlformats.org/officeDocument/2006/relationships" id="258" r:id="R5b9e226578664363"/>
    <p:sldId xmlns:r="http://schemas.openxmlformats.org/officeDocument/2006/relationships" id="259" r:id="Rc817b1836d0445e6"/>
    <p:sldId xmlns:r="http://schemas.openxmlformats.org/officeDocument/2006/relationships" id="260" r:id="R8925b1e498364f5f"/>
    <p:sldId xmlns:r="http://schemas.openxmlformats.org/officeDocument/2006/relationships" id="261" r:id="Rb3ebcc9679094968"/>
    <p:sldId xmlns:r="http://schemas.openxmlformats.org/officeDocument/2006/relationships" id="262" r:id="Rb1d11d728a28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7f49a24ee4d19" /><Relationship Type="http://schemas.openxmlformats.org/officeDocument/2006/relationships/slide" Target="/ppt/slides/slide1.xml" Id="R107fc846175e4eb8" /><Relationship Type="http://schemas.openxmlformats.org/officeDocument/2006/relationships/slide" Target="/ppt/slides/slide2.xml" Id="R32d34663dce64009" /><Relationship Type="http://schemas.openxmlformats.org/officeDocument/2006/relationships/slide" Target="/ppt/slides/slide3.xml" Id="R5b9e226578664363" /><Relationship Type="http://schemas.openxmlformats.org/officeDocument/2006/relationships/slide" Target="/ppt/slides/slide4.xml" Id="Rc817b1836d0445e6" /><Relationship Type="http://schemas.openxmlformats.org/officeDocument/2006/relationships/slide" Target="/ppt/slides/slide5.xml" Id="R8925b1e498364f5f" /><Relationship Type="http://schemas.openxmlformats.org/officeDocument/2006/relationships/slide" Target="/ppt/slides/slide6.xml" Id="Rb3ebcc9679094968" /><Relationship Type="http://schemas.openxmlformats.org/officeDocument/2006/relationships/slide" Target="/ppt/slides/slide7.xml" Id="Rb1d11d728a28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55a75be66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2caf55df4cc2" /><Relationship Type="http://schemas.openxmlformats.org/officeDocument/2006/relationships/theme" Target="/ppt/slideMasters/theme/theme1.xml" Id="Rd0e246d00b15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52caf55df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c78cc3ba9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d805f5cce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da084ea03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7257c4c11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26a04d3d2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03faebfd0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017956f06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