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55b9ec15c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81ab9e43a748cc"/>
  </p:sldMasterIdLst>
  <p:sldIdLst>
    <p:sldId xmlns:r="http://schemas.openxmlformats.org/officeDocument/2006/relationships" id="256" r:id="R3ab6e019fd474e3c"/>
    <p:sldId xmlns:r="http://schemas.openxmlformats.org/officeDocument/2006/relationships" id="257" r:id="R46601e229cac44c4"/>
    <p:sldId xmlns:r="http://schemas.openxmlformats.org/officeDocument/2006/relationships" id="258" r:id="R83f63a60333d4e45"/>
    <p:sldId xmlns:r="http://schemas.openxmlformats.org/officeDocument/2006/relationships" id="259" r:id="R980b53d1195d420e"/>
    <p:sldId xmlns:r="http://schemas.openxmlformats.org/officeDocument/2006/relationships" id="260" r:id="Ra94c27e208b24866"/>
    <p:sldId xmlns:r="http://schemas.openxmlformats.org/officeDocument/2006/relationships" id="261" r:id="R9219969bbecd4d44"/>
    <p:sldId xmlns:r="http://schemas.openxmlformats.org/officeDocument/2006/relationships" id="262" r:id="R1e1f6fb9d83a43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81ab9e43a748cc" /><Relationship Type="http://schemas.openxmlformats.org/officeDocument/2006/relationships/slide" Target="/ppt/slides/slide1.xml" Id="R3ab6e019fd474e3c" /><Relationship Type="http://schemas.openxmlformats.org/officeDocument/2006/relationships/slide" Target="/ppt/slides/slide2.xml" Id="R46601e229cac44c4" /><Relationship Type="http://schemas.openxmlformats.org/officeDocument/2006/relationships/slide" Target="/ppt/slides/slide3.xml" Id="R83f63a60333d4e45" /><Relationship Type="http://schemas.openxmlformats.org/officeDocument/2006/relationships/slide" Target="/ppt/slides/slide4.xml" Id="R980b53d1195d420e" /><Relationship Type="http://schemas.openxmlformats.org/officeDocument/2006/relationships/slide" Target="/ppt/slides/slide5.xml" Id="Ra94c27e208b24866" /><Relationship Type="http://schemas.openxmlformats.org/officeDocument/2006/relationships/slide" Target="/ppt/slides/slide6.xml" Id="R9219969bbecd4d44" /><Relationship Type="http://schemas.openxmlformats.org/officeDocument/2006/relationships/slide" Target="/ppt/slides/slide7.xml" Id="R1e1f6fb9d83a43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7597b1ae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a7025fedf461d" /><Relationship Type="http://schemas.openxmlformats.org/officeDocument/2006/relationships/theme" Target="/ppt/slideMasters/theme/theme1.xml" Id="R77689fb6f594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6a7025fedf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91c8a2ff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fcd76b9de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1ae240ce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d1e78b053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93bee556a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51b75449e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2395061b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JELØY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JELØY REGNSKAP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Krossern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1513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830 129 952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JELØY REGNSKAP AS</a:t>
            </a:r>
          </a:p>
        </p:txBody>
      </p:sp>
    </p:spTree>
  </p:cSld>
  <p:clrMapOvr>
    <a:masterClrMapping xmlns:a="http://schemas.openxmlformats.org/drawingml/2006/main"/>
  </p:clrMapOvr>
</p:sld>
</file>