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275494f3b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885bb773649bc"/>
  </p:sldMasterIdLst>
  <p:sldIdLst>
    <p:sldId xmlns:r="http://schemas.openxmlformats.org/officeDocument/2006/relationships" id="256" r:id="R8f8a2ae97b53464f"/>
    <p:sldId xmlns:r="http://schemas.openxmlformats.org/officeDocument/2006/relationships" id="257" r:id="R295bd259226e4f07"/>
    <p:sldId xmlns:r="http://schemas.openxmlformats.org/officeDocument/2006/relationships" id="258" r:id="R3087ca6361a74194"/>
    <p:sldId xmlns:r="http://schemas.openxmlformats.org/officeDocument/2006/relationships" id="259" r:id="Recc92472d6be46e9"/>
    <p:sldId xmlns:r="http://schemas.openxmlformats.org/officeDocument/2006/relationships" id="260" r:id="R8237b035eeb04532"/>
    <p:sldId xmlns:r="http://schemas.openxmlformats.org/officeDocument/2006/relationships" id="261" r:id="Rdd7d1d1a42124036"/>
    <p:sldId xmlns:r="http://schemas.openxmlformats.org/officeDocument/2006/relationships" id="262" r:id="R3f5bbe5bd117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885bb773649bc" /><Relationship Type="http://schemas.openxmlformats.org/officeDocument/2006/relationships/slide" Target="/ppt/slides/slide1.xml" Id="R8f8a2ae97b53464f" /><Relationship Type="http://schemas.openxmlformats.org/officeDocument/2006/relationships/slide" Target="/ppt/slides/slide2.xml" Id="R295bd259226e4f07" /><Relationship Type="http://schemas.openxmlformats.org/officeDocument/2006/relationships/slide" Target="/ppt/slides/slide3.xml" Id="R3087ca6361a74194" /><Relationship Type="http://schemas.openxmlformats.org/officeDocument/2006/relationships/slide" Target="/ppt/slides/slide4.xml" Id="Recc92472d6be46e9" /><Relationship Type="http://schemas.openxmlformats.org/officeDocument/2006/relationships/slide" Target="/ppt/slides/slide5.xml" Id="R8237b035eeb04532" /><Relationship Type="http://schemas.openxmlformats.org/officeDocument/2006/relationships/slide" Target="/ppt/slides/slide6.xml" Id="Rdd7d1d1a42124036" /><Relationship Type="http://schemas.openxmlformats.org/officeDocument/2006/relationships/slide" Target="/ppt/slides/slide7.xml" Id="R3f5bbe5bd117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e81c4ed56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79114d0d14480" /><Relationship Type="http://schemas.openxmlformats.org/officeDocument/2006/relationships/theme" Target="/ppt/slideMasters/theme/theme1.xml" Id="R373a5d605a51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79114d0d1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fa5cf22f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df478608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24774e9b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139152d0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e469dcfb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c820dfbcc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e31508216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INIT4U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INIT4U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830 139 052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