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04a56d86c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25f5a7b334cc4"/>
  </p:sldMasterIdLst>
  <p:sldIdLst>
    <p:sldId xmlns:r="http://schemas.openxmlformats.org/officeDocument/2006/relationships" id="256" r:id="R2a14b2a0e6664dcd"/>
    <p:sldId xmlns:r="http://schemas.openxmlformats.org/officeDocument/2006/relationships" id="257" r:id="Rf8f41fe277b045c6"/>
    <p:sldId xmlns:r="http://schemas.openxmlformats.org/officeDocument/2006/relationships" id="258" r:id="R3f6685c1bc7b49ca"/>
    <p:sldId xmlns:r="http://schemas.openxmlformats.org/officeDocument/2006/relationships" id="259" r:id="R63fbd89823614be0"/>
    <p:sldId xmlns:r="http://schemas.openxmlformats.org/officeDocument/2006/relationships" id="260" r:id="R257386adad3244c7"/>
    <p:sldId xmlns:r="http://schemas.openxmlformats.org/officeDocument/2006/relationships" id="261" r:id="Ra0b07ca0191b4a94"/>
    <p:sldId xmlns:r="http://schemas.openxmlformats.org/officeDocument/2006/relationships" id="262" r:id="Raf311bff3752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25f5a7b334cc4" /><Relationship Type="http://schemas.openxmlformats.org/officeDocument/2006/relationships/slide" Target="/ppt/slides/slide1.xml" Id="R2a14b2a0e6664dcd" /><Relationship Type="http://schemas.openxmlformats.org/officeDocument/2006/relationships/slide" Target="/ppt/slides/slide2.xml" Id="Rf8f41fe277b045c6" /><Relationship Type="http://schemas.openxmlformats.org/officeDocument/2006/relationships/slide" Target="/ppt/slides/slide3.xml" Id="R3f6685c1bc7b49ca" /><Relationship Type="http://schemas.openxmlformats.org/officeDocument/2006/relationships/slide" Target="/ppt/slides/slide4.xml" Id="R63fbd89823614be0" /><Relationship Type="http://schemas.openxmlformats.org/officeDocument/2006/relationships/slide" Target="/ppt/slides/slide5.xml" Id="R257386adad3244c7" /><Relationship Type="http://schemas.openxmlformats.org/officeDocument/2006/relationships/slide" Target="/ppt/slides/slide6.xml" Id="Ra0b07ca0191b4a94" /><Relationship Type="http://schemas.openxmlformats.org/officeDocument/2006/relationships/slide" Target="/ppt/slides/slide7.xml" Id="Raf311bff3752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0d74d6645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a1ac4d5a4c25" /><Relationship Type="http://schemas.openxmlformats.org/officeDocument/2006/relationships/theme" Target="/ppt/slideMasters/theme/theme1.xml" Id="Rc1fffae0e884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0a1ac4d5a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3f8b6f521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418fe93e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c6585101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222f5639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7d8c3a43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6dbb8d53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fc842446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BIGGIE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BIGGIE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CATHRINE BROWN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Snippen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830 145 532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BIGGIE HOLDING AS</a:t>
            </a:r>
          </a:p>
        </p:txBody>
      </p:sp>
    </p:spTree>
  </p:cSld>
  <p:clrMapOvr>
    <a:masterClrMapping xmlns:a="http://schemas.openxmlformats.org/drawingml/2006/main"/>
  </p:clrMapOvr>
</p:sld>
</file>