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96e6d36ef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f291f0ebf45e0"/>
  </p:sldMasterIdLst>
  <p:sldIdLst>
    <p:sldId xmlns:r="http://schemas.openxmlformats.org/officeDocument/2006/relationships" id="256" r:id="R87c30fd2a7584f5e"/>
    <p:sldId xmlns:r="http://schemas.openxmlformats.org/officeDocument/2006/relationships" id="257" r:id="R6120c7d75c3147d8"/>
    <p:sldId xmlns:r="http://schemas.openxmlformats.org/officeDocument/2006/relationships" id="258" r:id="R95916972925a4dfd"/>
    <p:sldId xmlns:r="http://schemas.openxmlformats.org/officeDocument/2006/relationships" id="259" r:id="Ra6245cc877924730"/>
    <p:sldId xmlns:r="http://schemas.openxmlformats.org/officeDocument/2006/relationships" id="260" r:id="Re248ab97e5d64e24"/>
    <p:sldId xmlns:r="http://schemas.openxmlformats.org/officeDocument/2006/relationships" id="261" r:id="Rba8c2619b7af4c5c"/>
    <p:sldId xmlns:r="http://schemas.openxmlformats.org/officeDocument/2006/relationships" id="262" r:id="R753f434b9df1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f291f0ebf45e0" /><Relationship Type="http://schemas.openxmlformats.org/officeDocument/2006/relationships/slide" Target="/ppt/slides/slide1.xml" Id="R87c30fd2a7584f5e" /><Relationship Type="http://schemas.openxmlformats.org/officeDocument/2006/relationships/slide" Target="/ppt/slides/slide2.xml" Id="R6120c7d75c3147d8" /><Relationship Type="http://schemas.openxmlformats.org/officeDocument/2006/relationships/slide" Target="/ppt/slides/slide3.xml" Id="R95916972925a4dfd" /><Relationship Type="http://schemas.openxmlformats.org/officeDocument/2006/relationships/slide" Target="/ppt/slides/slide4.xml" Id="Ra6245cc877924730" /><Relationship Type="http://schemas.openxmlformats.org/officeDocument/2006/relationships/slide" Target="/ppt/slides/slide5.xml" Id="Re248ab97e5d64e24" /><Relationship Type="http://schemas.openxmlformats.org/officeDocument/2006/relationships/slide" Target="/ppt/slides/slide6.xml" Id="Rba8c2619b7af4c5c" /><Relationship Type="http://schemas.openxmlformats.org/officeDocument/2006/relationships/slide" Target="/ppt/slides/slide7.xml" Id="R753f434b9df1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f50c20fb1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f9995e0c4737" /><Relationship Type="http://schemas.openxmlformats.org/officeDocument/2006/relationships/theme" Target="/ppt/slideMasters/theme/theme1.xml" Id="Rec578187e7c2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5f9995e0c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b647153ec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539e1198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ef84daa0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5d4d3b20d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d0bdf30c5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004f40fee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99310854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GRØNT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GRØNT ANLEGG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12 761 183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7 320 317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9 242 564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GRØNT HOLDNING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prestegårdsveg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830 163 212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GRØNT ANLEGG AS</a:t>
            </a:r>
          </a:p>
        </p:txBody>
      </p:sp>
    </p:spTree>
  </p:cSld>
  <p:clrMapOvr>
    <a:masterClrMapping xmlns:a="http://schemas.openxmlformats.org/drawingml/2006/main"/>
  </p:clrMapOvr>
</p:sld>
</file>