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6cc5570c954c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bc31eda957465c"/>
  </p:sldMasterIdLst>
  <p:sldIdLst>
    <p:sldId xmlns:r="http://schemas.openxmlformats.org/officeDocument/2006/relationships" id="256" r:id="R4d73a99456224df1"/>
    <p:sldId xmlns:r="http://schemas.openxmlformats.org/officeDocument/2006/relationships" id="257" r:id="Re2032bb413224879"/>
    <p:sldId xmlns:r="http://schemas.openxmlformats.org/officeDocument/2006/relationships" id="258" r:id="Rdeab634cf51a4171"/>
    <p:sldId xmlns:r="http://schemas.openxmlformats.org/officeDocument/2006/relationships" id="259" r:id="R9659c11e24cc49b3"/>
    <p:sldId xmlns:r="http://schemas.openxmlformats.org/officeDocument/2006/relationships" id="260" r:id="Rbdcaf55603874be9"/>
    <p:sldId xmlns:r="http://schemas.openxmlformats.org/officeDocument/2006/relationships" id="261" r:id="Rea6c0ee942ca4ede"/>
    <p:sldId xmlns:r="http://schemas.openxmlformats.org/officeDocument/2006/relationships" id="262" r:id="Rabf91010621945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bc31eda957465c" /><Relationship Type="http://schemas.openxmlformats.org/officeDocument/2006/relationships/slide" Target="/ppt/slides/slide1.xml" Id="R4d73a99456224df1" /><Relationship Type="http://schemas.openxmlformats.org/officeDocument/2006/relationships/slide" Target="/ppt/slides/slide2.xml" Id="Re2032bb413224879" /><Relationship Type="http://schemas.openxmlformats.org/officeDocument/2006/relationships/slide" Target="/ppt/slides/slide3.xml" Id="Rdeab634cf51a4171" /><Relationship Type="http://schemas.openxmlformats.org/officeDocument/2006/relationships/slide" Target="/ppt/slides/slide4.xml" Id="R9659c11e24cc49b3" /><Relationship Type="http://schemas.openxmlformats.org/officeDocument/2006/relationships/slide" Target="/ppt/slides/slide5.xml" Id="Rbdcaf55603874be9" /><Relationship Type="http://schemas.openxmlformats.org/officeDocument/2006/relationships/slide" Target="/ppt/slides/slide6.xml" Id="Rea6c0ee942ca4ede" /><Relationship Type="http://schemas.openxmlformats.org/officeDocument/2006/relationships/slide" Target="/ppt/slides/slide7.xml" Id="Rabf91010621945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d44e8a613f42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6d8f6964b6402b" /><Relationship Type="http://schemas.openxmlformats.org/officeDocument/2006/relationships/theme" Target="/ppt/slideMasters/theme/theme1.xml" Id="R4e91ff2e2b3b4d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6d8f6964b640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e7b47baadb4d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547950afa943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0dac90048d49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875ad6b36846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2748aa4dd049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e5770fb75f48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92f7ffd1443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WOODWORKS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WOODWORKS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WOODWORKS AS ble etablert [år] og holder til i Spydeberg.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WOODWORKS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WOODWORKS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WOODWORKS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18 063 222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1 290 459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898 603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3 191 782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10 855 174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WOODWORKS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SILVERDALEN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WOODWORKS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Fagerliveien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1820 Spydeberg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83 63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830 176 152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WOODWORKS AS</a:t>
            </a:r>
          </a:p>
        </p:txBody>
      </p:sp>
    </p:spTree>
  </p:cSld>
  <p:clrMapOvr>
    <a:masterClrMapping xmlns:a="http://schemas.openxmlformats.org/drawingml/2006/main"/>
  </p:clrMapOvr>
</p:sld>
</file>