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99ccf3ad5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f5ff9c0fb4dd9"/>
  </p:sldMasterIdLst>
  <p:sldIdLst>
    <p:sldId xmlns:r="http://schemas.openxmlformats.org/officeDocument/2006/relationships" id="256" r:id="Re8fa73d8b39e44d0"/>
    <p:sldId xmlns:r="http://schemas.openxmlformats.org/officeDocument/2006/relationships" id="257" r:id="R45a9d91ebf73492e"/>
    <p:sldId xmlns:r="http://schemas.openxmlformats.org/officeDocument/2006/relationships" id="258" r:id="Rabbd5b0f67ee4fb4"/>
    <p:sldId xmlns:r="http://schemas.openxmlformats.org/officeDocument/2006/relationships" id="259" r:id="Ra567f1acefa04688"/>
    <p:sldId xmlns:r="http://schemas.openxmlformats.org/officeDocument/2006/relationships" id="260" r:id="R3e32a72130824f53"/>
    <p:sldId xmlns:r="http://schemas.openxmlformats.org/officeDocument/2006/relationships" id="261" r:id="R58b1e3aeb9ff46b3"/>
    <p:sldId xmlns:r="http://schemas.openxmlformats.org/officeDocument/2006/relationships" id="262" r:id="Rb7b37f72237f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f5ff9c0fb4dd9" /><Relationship Type="http://schemas.openxmlformats.org/officeDocument/2006/relationships/slide" Target="/ppt/slides/slide1.xml" Id="Re8fa73d8b39e44d0" /><Relationship Type="http://schemas.openxmlformats.org/officeDocument/2006/relationships/slide" Target="/ppt/slides/slide2.xml" Id="R45a9d91ebf73492e" /><Relationship Type="http://schemas.openxmlformats.org/officeDocument/2006/relationships/slide" Target="/ppt/slides/slide3.xml" Id="Rabbd5b0f67ee4fb4" /><Relationship Type="http://schemas.openxmlformats.org/officeDocument/2006/relationships/slide" Target="/ppt/slides/slide4.xml" Id="Ra567f1acefa04688" /><Relationship Type="http://schemas.openxmlformats.org/officeDocument/2006/relationships/slide" Target="/ppt/slides/slide5.xml" Id="R3e32a72130824f53" /><Relationship Type="http://schemas.openxmlformats.org/officeDocument/2006/relationships/slide" Target="/ppt/slides/slide6.xml" Id="R58b1e3aeb9ff46b3" /><Relationship Type="http://schemas.openxmlformats.org/officeDocument/2006/relationships/slide" Target="/ppt/slides/slide7.xml" Id="Rb7b37f72237f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f89e37468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e283d3ff459a" /><Relationship Type="http://schemas.openxmlformats.org/officeDocument/2006/relationships/theme" Target="/ppt/slideMasters/theme/theme1.xml" Id="Rebb688de9e36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4e283d3ff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e5b2b309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a333a48e3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735beaaf4c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bd3bcb19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3dfac059044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c003091d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333fc2a11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