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3b88fee290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4685bb39c4f02"/>
  </p:sldMasterIdLst>
  <p:sldIdLst>
    <p:sldId xmlns:r="http://schemas.openxmlformats.org/officeDocument/2006/relationships" id="256" r:id="R30053d510090453a"/>
    <p:sldId xmlns:r="http://schemas.openxmlformats.org/officeDocument/2006/relationships" id="257" r:id="Rddb3ab468c414afd"/>
    <p:sldId xmlns:r="http://schemas.openxmlformats.org/officeDocument/2006/relationships" id="258" r:id="R0a721cee25e3418b"/>
    <p:sldId xmlns:r="http://schemas.openxmlformats.org/officeDocument/2006/relationships" id="259" r:id="R90d7ae6f3fe148a5"/>
    <p:sldId xmlns:r="http://schemas.openxmlformats.org/officeDocument/2006/relationships" id="260" r:id="R6737eeaecbc846c7"/>
    <p:sldId xmlns:r="http://schemas.openxmlformats.org/officeDocument/2006/relationships" id="261" r:id="R5d6462fae26d4f72"/>
    <p:sldId xmlns:r="http://schemas.openxmlformats.org/officeDocument/2006/relationships" id="262" r:id="R41b93868b7b14e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4685bb39c4f02" /><Relationship Type="http://schemas.openxmlformats.org/officeDocument/2006/relationships/slide" Target="/ppt/slides/slide1.xml" Id="R30053d510090453a" /><Relationship Type="http://schemas.openxmlformats.org/officeDocument/2006/relationships/slide" Target="/ppt/slides/slide2.xml" Id="Rddb3ab468c414afd" /><Relationship Type="http://schemas.openxmlformats.org/officeDocument/2006/relationships/slide" Target="/ppt/slides/slide3.xml" Id="R0a721cee25e3418b" /><Relationship Type="http://schemas.openxmlformats.org/officeDocument/2006/relationships/slide" Target="/ppt/slides/slide4.xml" Id="R90d7ae6f3fe148a5" /><Relationship Type="http://schemas.openxmlformats.org/officeDocument/2006/relationships/slide" Target="/ppt/slides/slide5.xml" Id="R6737eeaecbc846c7" /><Relationship Type="http://schemas.openxmlformats.org/officeDocument/2006/relationships/slide" Target="/ppt/slides/slide6.xml" Id="R5d6462fae26d4f72" /><Relationship Type="http://schemas.openxmlformats.org/officeDocument/2006/relationships/slide" Target="/ppt/slides/slide7.xml" Id="R41b93868b7b14e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30f5c2082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a6ed2cb06428a" /><Relationship Type="http://schemas.openxmlformats.org/officeDocument/2006/relationships/theme" Target="/ppt/slideMasters/theme/theme1.xml" Id="Ra57a5e49e911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fa6ed2cb0642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1fabd926d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4fb9fd5f6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f9c0d49de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10eaf1894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8ff0b49c1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97cb6dc19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6202d8f2c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FJELLSTAD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−6 396 674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22 363 939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23 942 592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JAN FJELLSTAD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Hospitsveien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pf@ghcapital.ch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830 184 872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HOLDING AS</a:t>
            </a:r>
          </a:p>
        </p:txBody>
      </p:sp>
    </p:spTree>
  </p:cSld>
  <p:clrMapOvr>
    <a:masterClrMapping xmlns:a="http://schemas.openxmlformats.org/drawingml/2006/main"/>
  </p:clrMapOvr>
</p:sld>
</file>