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27fade2ba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437ecc8434e47"/>
  </p:sldMasterIdLst>
  <p:sldIdLst>
    <p:sldId xmlns:r="http://schemas.openxmlformats.org/officeDocument/2006/relationships" id="256" r:id="Ra222c617f89b473e"/>
    <p:sldId xmlns:r="http://schemas.openxmlformats.org/officeDocument/2006/relationships" id="257" r:id="Rfb66dc86fe2642ad"/>
    <p:sldId xmlns:r="http://schemas.openxmlformats.org/officeDocument/2006/relationships" id="258" r:id="Rf52c0c0ee25f482d"/>
    <p:sldId xmlns:r="http://schemas.openxmlformats.org/officeDocument/2006/relationships" id="259" r:id="R97ca6cd18e8b4d10"/>
    <p:sldId xmlns:r="http://schemas.openxmlformats.org/officeDocument/2006/relationships" id="260" r:id="R263a31199f934d09"/>
    <p:sldId xmlns:r="http://schemas.openxmlformats.org/officeDocument/2006/relationships" id="261" r:id="R3dc0bc28fdbc4477"/>
    <p:sldId xmlns:r="http://schemas.openxmlformats.org/officeDocument/2006/relationships" id="262" r:id="R09a58bbe3615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437ecc8434e47" /><Relationship Type="http://schemas.openxmlformats.org/officeDocument/2006/relationships/slide" Target="/ppt/slides/slide1.xml" Id="Ra222c617f89b473e" /><Relationship Type="http://schemas.openxmlformats.org/officeDocument/2006/relationships/slide" Target="/ppt/slides/slide2.xml" Id="Rfb66dc86fe2642ad" /><Relationship Type="http://schemas.openxmlformats.org/officeDocument/2006/relationships/slide" Target="/ppt/slides/slide3.xml" Id="Rf52c0c0ee25f482d" /><Relationship Type="http://schemas.openxmlformats.org/officeDocument/2006/relationships/slide" Target="/ppt/slides/slide4.xml" Id="R97ca6cd18e8b4d10" /><Relationship Type="http://schemas.openxmlformats.org/officeDocument/2006/relationships/slide" Target="/ppt/slides/slide5.xml" Id="R263a31199f934d09" /><Relationship Type="http://schemas.openxmlformats.org/officeDocument/2006/relationships/slide" Target="/ppt/slides/slide6.xml" Id="R3dc0bc28fdbc4477" /><Relationship Type="http://schemas.openxmlformats.org/officeDocument/2006/relationships/slide" Target="/ppt/slides/slide7.xml" Id="R09a58bbe3615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b7b6fe0f5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fbe7d68f497b" /><Relationship Type="http://schemas.openxmlformats.org/officeDocument/2006/relationships/theme" Target="/ppt/slideMasters/theme/theme1.xml" Id="R82d2536521e7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2fbe7d68f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2527512a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6c6b54ed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eeb710a8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d89be825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d0bccdae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25f84703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732fecbf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CATHY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BØRSAND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830 192 832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