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2fb1503214a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6d8afd90c14cdc"/>
  </p:sldMasterIdLst>
  <p:sldIdLst>
    <p:sldId xmlns:r="http://schemas.openxmlformats.org/officeDocument/2006/relationships" id="256" r:id="Redd62b6b21bf4960"/>
    <p:sldId xmlns:r="http://schemas.openxmlformats.org/officeDocument/2006/relationships" id="257" r:id="R6e4beff2f42e4ead"/>
    <p:sldId xmlns:r="http://schemas.openxmlformats.org/officeDocument/2006/relationships" id="258" r:id="R7aa1f6f194db4d85"/>
    <p:sldId xmlns:r="http://schemas.openxmlformats.org/officeDocument/2006/relationships" id="259" r:id="Rcf365e5f2f824c13"/>
    <p:sldId xmlns:r="http://schemas.openxmlformats.org/officeDocument/2006/relationships" id="260" r:id="R2b1a096a13314c15"/>
    <p:sldId xmlns:r="http://schemas.openxmlformats.org/officeDocument/2006/relationships" id="261" r:id="Rc1ee00038c1f450c"/>
    <p:sldId xmlns:r="http://schemas.openxmlformats.org/officeDocument/2006/relationships" id="262" r:id="R5f7a646a0db143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d8afd90c14cdc" /><Relationship Type="http://schemas.openxmlformats.org/officeDocument/2006/relationships/slide" Target="/ppt/slides/slide1.xml" Id="Redd62b6b21bf4960" /><Relationship Type="http://schemas.openxmlformats.org/officeDocument/2006/relationships/slide" Target="/ppt/slides/slide2.xml" Id="R6e4beff2f42e4ead" /><Relationship Type="http://schemas.openxmlformats.org/officeDocument/2006/relationships/slide" Target="/ppt/slides/slide3.xml" Id="R7aa1f6f194db4d85" /><Relationship Type="http://schemas.openxmlformats.org/officeDocument/2006/relationships/slide" Target="/ppt/slides/slide4.xml" Id="Rcf365e5f2f824c13" /><Relationship Type="http://schemas.openxmlformats.org/officeDocument/2006/relationships/slide" Target="/ppt/slides/slide5.xml" Id="R2b1a096a13314c15" /><Relationship Type="http://schemas.openxmlformats.org/officeDocument/2006/relationships/slide" Target="/ppt/slides/slide6.xml" Id="Rc1ee00038c1f450c" /><Relationship Type="http://schemas.openxmlformats.org/officeDocument/2006/relationships/slide" Target="/ppt/slides/slide7.xml" Id="R5f7a646a0db143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35f5874504c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e0d4bb2bd45e4" /><Relationship Type="http://schemas.openxmlformats.org/officeDocument/2006/relationships/theme" Target="/ppt/slideMasters/theme/theme1.xml" Id="Ra3059af3151d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ee0d4bb2bd45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75dd2d7f0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8ae5660b6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2911ad8e749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ff24f633143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04e1f6e7f4d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3b39584a24f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74c9ec75948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BRANDSBERG-DAHL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BRANDSBERG-DAHL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BRANDSBERG-DAHL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BRANDSBERG-DAHL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BRANDSBERG-DAHL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BRANDSBERG-DAHL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22 298 463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22 861 419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BRANDSBERG-DAHL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BRANDSBERG-DAHL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BRANDSBERG-DAHL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Stoltenbergs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91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830 218 092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BRANDSBERG-DAHL EIENDOM AS</a:t>
            </a:r>
          </a:p>
        </p:txBody>
      </p:sp>
    </p:spTree>
  </p:cSld>
  <p:clrMapOvr>
    <a:masterClrMapping xmlns:a="http://schemas.openxmlformats.org/drawingml/2006/main"/>
  </p:clrMapOvr>
</p:sld>
</file>