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dccc2e690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89d84bff24106"/>
  </p:sldMasterIdLst>
  <p:sldIdLst>
    <p:sldId xmlns:r="http://schemas.openxmlformats.org/officeDocument/2006/relationships" id="256" r:id="Rba59575839af4a7d"/>
    <p:sldId xmlns:r="http://schemas.openxmlformats.org/officeDocument/2006/relationships" id="257" r:id="R338d69fbc70d453d"/>
    <p:sldId xmlns:r="http://schemas.openxmlformats.org/officeDocument/2006/relationships" id="258" r:id="R5a87065100374d01"/>
    <p:sldId xmlns:r="http://schemas.openxmlformats.org/officeDocument/2006/relationships" id="259" r:id="R42f74a65979144cb"/>
    <p:sldId xmlns:r="http://schemas.openxmlformats.org/officeDocument/2006/relationships" id="260" r:id="Rbba024be222f40f7"/>
    <p:sldId xmlns:r="http://schemas.openxmlformats.org/officeDocument/2006/relationships" id="261" r:id="R092ae21cd3b1452f"/>
    <p:sldId xmlns:r="http://schemas.openxmlformats.org/officeDocument/2006/relationships" id="262" r:id="R9294973632f8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89d84bff24106" /><Relationship Type="http://schemas.openxmlformats.org/officeDocument/2006/relationships/slide" Target="/ppt/slides/slide1.xml" Id="Rba59575839af4a7d" /><Relationship Type="http://schemas.openxmlformats.org/officeDocument/2006/relationships/slide" Target="/ppt/slides/slide2.xml" Id="R338d69fbc70d453d" /><Relationship Type="http://schemas.openxmlformats.org/officeDocument/2006/relationships/slide" Target="/ppt/slides/slide3.xml" Id="R5a87065100374d01" /><Relationship Type="http://schemas.openxmlformats.org/officeDocument/2006/relationships/slide" Target="/ppt/slides/slide4.xml" Id="R42f74a65979144cb" /><Relationship Type="http://schemas.openxmlformats.org/officeDocument/2006/relationships/slide" Target="/ppt/slides/slide5.xml" Id="Rbba024be222f40f7" /><Relationship Type="http://schemas.openxmlformats.org/officeDocument/2006/relationships/slide" Target="/ppt/slides/slide6.xml" Id="R092ae21cd3b1452f" /><Relationship Type="http://schemas.openxmlformats.org/officeDocument/2006/relationships/slide" Target="/ppt/slides/slide7.xml" Id="R9294973632f8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e0031db8f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7750669b479f" /><Relationship Type="http://schemas.openxmlformats.org/officeDocument/2006/relationships/theme" Target="/ppt/slideMasters/theme/theme1.xml" Id="Rc7a077c7ef92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17750669b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0f645a853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cedc63efe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1c4d1e790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b4bb356f2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982aa0265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c36e1cef9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e54c9b021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EIEVERDI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12 612 830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12 620 808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ANKER-RASCH BIRKELAND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ANKER-RASCH BIRKELAND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74G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EIEVERDI AS</a:t>
            </a:r>
          </a:p>
        </p:txBody>
      </p:sp>
    </p:spTree>
  </p:cSld>
  <p:clrMapOvr>
    <a:masterClrMapping xmlns:a="http://schemas.openxmlformats.org/drawingml/2006/main"/>
  </p:clrMapOvr>
</p:sld>
</file>