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ae0f1fad2544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1895194764314"/>
  </p:sldMasterIdLst>
  <p:sldIdLst>
    <p:sldId xmlns:r="http://schemas.openxmlformats.org/officeDocument/2006/relationships" id="256" r:id="R23d201c1fbc3456a"/>
    <p:sldId xmlns:r="http://schemas.openxmlformats.org/officeDocument/2006/relationships" id="257" r:id="R443bac1874884066"/>
    <p:sldId xmlns:r="http://schemas.openxmlformats.org/officeDocument/2006/relationships" id="258" r:id="R33ed1b314a4744d9"/>
    <p:sldId xmlns:r="http://schemas.openxmlformats.org/officeDocument/2006/relationships" id="259" r:id="R027a21626426428d"/>
    <p:sldId xmlns:r="http://schemas.openxmlformats.org/officeDocument/2006/relationships" id="260" r:id="Rf7522bea17a04742"/>
    <p:sldId xmlns:r="http://schemas.openxmlformats.org/officeDocument/2006/relationships" id="261" r:id="Re206841c46954911"/>
    <p:sldId xmlns:r="http://schemas.openxmlformats.org/officeDocument/2006/relationships" id="262" r:id="R89e3d3440e234a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1895194764314" /><Relationship Type="http://schemas.openxmlformats.org/officeDocument/2006/relationships/slide" Target="/ppt/slides/slide1.xml" Id="R23d201c1fbc3456a" /><Relationship Type="http://schemas.openxmlformats.org/officeDocument/2006/relationships/slide" Target="/ppt/slides/slide2.xml" Id="R443bac1874884066" /><Relationship Type="http://schemas.openxmlformats.org/officeDocument/2006/relationships/slide" Target="/ppt/slides/slide3.xml" Id="R33ed1b314a4744d9" /><Relationship Type="http://schemas.openxmlformats.org/officeDocument/2006/relationships/slide" Target="/ppt/slides/slide4.xml" Id="R027a21626426428d" /><Relationship Type="http://schemas.openxmlformats.org/officeDocument/2006/relationships/slide" Target="/ppt/slides/slide5.xml" Id="Rf7522bea17a04742" /><Relationship Type="http://schemas.openxmlformats.org/officeDocument/2006/relationships/slide" Target="/ppt/slides/slide6.xml" Id="Re206841c46954911" /><Relationship Type="http://schemas.openxmlformats.org/officeDocument/2006/relationships/slide" Target="/ppt/slides/slide7.xml" Id="R89e3d3440e234a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4b3b2f08f4a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0d9a92e5d4831" /><Relationship Type="http://schemas.openxmlformats.org/officeDocument/2006/relationships/theme" Target="/ppt/slideMasters/theme/theme1.xml" Id="Rb793558eff3b4f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d0d9a92e5d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aa641784247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192d426f640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e39b3621141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ff70a2c15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f7c1f0003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ee61d95ab4a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8d0c012f8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NRFD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NRFD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NRFD AS ble etablert [år] og holder til i Hakadal.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NRFD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NRFD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NRFD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6 146 623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959 492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1 689 197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NRFD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GHORABI SAMER YOUSEF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TREETOP VIEW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NRFD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Fuglåsveien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1488 Hakadal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830 327 142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NRFD AS</a:t>
            </a:r>
          </a:p>
        </p:txBody>
      </p:sp>
    </p:spTree>
  </p:cSld>
  <p:clrMapOvr>
    <a:masterClrMapping xmlns:a="http://schemas.openxmlformats.org/drawingml/2006/main"/>
  </p:clrMapOvr>
</p:sld>
</file>