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532e74e392f45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f3c72cec84787"/>
  </p:sldMasterIdLst>
  <p:sldIdLst>
    <p:sldId xmlns:r="http://schemas.openxmlformats.org/officeDocument/2006/relationships" id="256" r:id="Rb2c1aee18718440d"/>
    <p:sldId xmlns:r="http://schemas.openxmlformats.org/officeDocument/2006/relationships" id="257" r:id="R617dd0a87546454e"/>
    <p:sldId xmlns:r="http://schemas.openxmlformats.org/officeDocument/2006/relationships" id="258" r:id="R19538aa32c4b49b5"/>
    <p:sldId xmlns:r="http://schemas.openxmlformats.org/officeDocument/2006/relationships" id="259" r:id="R47a0153f33974e4d"/>
    <p:sldId xmlns:r="http://schemas.openxmlformats.org/officeDocument/2006/relationships" id="260" r:id="Rf091d42307ec4d00"/>
    <p:sldId xmlns:r="http://schemas.openxmlformats.org/officeDocument/2006/relationships" id="261" r:id="Ra89046433b064450"/>
    <p:sldId xmlns:r="http://schemas.openxmlformats.org/officeDocument/2006/relationships" id="262" r:id="R65f3b4eea7914b4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f3c72cec84787" /><Relationship Type="http://schemas.openxmlformats.org/officeDocument/2006/relationships/slide" Target="/ppt/slides/slide1.xml" Id="Rb2c1aee18718440d" /><Relationship Type="http://schemas.openxmlformats.org/officeDocument/2006/relationships/slide" Target="/ppt/slides/slide2.xml" Id="R617dd0a87546454e" /><Relationship Type="http://schemas.openxmlformats.org/officeDocument/2006/relationships/slide" Target="/ppt/slides/slide3.xml" Id="R19538aa32c4b49b5" /><Relationship Type="http://schemas.openxmlformats.org/officeDocument/2006/relationships/slide" Target="/ppt/slides/slide4.xml" Id="R47a0153f33974e4d" /><Relationship Type="http://schemas.openxmlformats.org/officeDocument/2006/relationships/slide" Target="/ppt/slides/slide5.xml" Id="Rf091d42307ec4d00" /><Relationship Type="http://schemas.openxmlformats.org/officeDocument/2006/relationships/slide" Target="/ppt/slides/slide6.xml" Id="Ra89046433b064450" /><Relationship Type="http://schemas.openxmlformats.org/officeDocument/2006/relationships/slide" Target="/ppt/slides/slide7.xml" Id="R65f3b4eea7914b4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e62a4b2064a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3cbbb95bab43c2" /><Relationship Type="http://schemas.openxmlformats.org/officeDocument/2006/relationships/theme" Target="/ppt/slideMasters/theme/theme1.xml" Id="Rf45fe981529544f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f3cbbb95bab43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d6f630def4d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ae8188fbe45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a05e808b8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19cf8157347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823ebb13548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f1a0937ca4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b4d92dda7f464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DYBWAD-OLSEN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DYBWAD-OLSEN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−747 297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−431 770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3 925 163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4 053 761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 DYBWAD-OLSEN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Ola Dybwad-Olsen, Heyerdahls vei 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0777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DOASPOST@ONLINE.NO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830 412 492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DYBWAD-OLSEN AS</a:t>
            </a:r>
          </a:p>
        </p:txBody>
      </p:sp>
    </p:spTree>
  </p:cSld>
  <p:clrMapOvr>
    <a:masterClrMapping xmlns:a="http://schemas.openxmlformats.org/drawingml/2006/main"/>
  </p:clrMapOvr>
</p:sld>
</file>