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b162bbbfe549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1cbd7169c5467d"/>
  </p:sldMasterIdLst>
  <p:sldIdLst>
    <p:sldId xmlns:r="http://schemas.openxmlformats.org/officeDocument/2006/relationships" id="256" r:id="R7bcac2eadcf54075"/>
    <p:sldId xmlns:r="http://schemas.openxmlformats.org/officeDocument/2006/relationships" id="257" r:id="Rb966135570db4ed7"/>
    <p:sldId xmlns:r="http://schemas.openxmlformats.org/officeDocument/2006/relationships" id="258" r:id="R2d4841017eb44e08"/>
    <p:sldId xmlns:r="http://schemas.openxmlformats.org/officeDocument/2006/relationships" id="259" r:id="R1130703eb8d94aff"/>
    <p:sldId xmlns:r="http://schemas.openxmlformats.org/officeDocument/2006/relationships" id="260" r:id="Rf6306fbcf13749c6"/>
    <p:sldId xmlns:r="http://schemas.openxmlformats.org/officeDocument/2006/relationships" id="261" r:id="Rbb6cb8a1efbd40ff"/>
    <p:sldId xmlns:r="http://schemas.openxmlformats.org/officeDocument/2006/relationships" id="262" r:id="R9dd0dd0aed5747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1cbd7169c5467d" /><Relationship Type="http://schemas.openxmlformats.org/officeDocument/2006/relationships/slide" Target="/ppt/slides/slide1.xml" Id="R7bcac2eadcf54075" /><Relationship Type="http://schemas.openxmlformats.org/officeDocument/2006/relationships/slide" Target="/ppt/slides/slide2.xml" Id="Rb966135570db4ed7" /><Relationship Type="http://schemas.openxmlformats.org/officeDocument/2006/relationships/slide" Target="/ppt/slides/slide3.xml" Id="R2d4841017eb44e08" /><Relationship Type="http://schemas.openxmlformats.org/officeDocument/2006/relationships/slide" Target="/ppt/slides/slide4.xml" Id="R1130703eb8d94aff" /><Relationship Type="http://schemas.openxmlformats.org/officeDocument/2006/relationships/slide" Target="/ppt/slides/slide5.xml" Id="Rf6306fbcf13749c6" /><Relationship Type="http://schemas.openxmlformats.org/officeDocument/2006/relationships/slide" Target="/ppt/slides/slide6.xml" Id="Rbb6cb8a1efbd40ff" /><Relationship Type="http://schemas.openxmlformats.org/officeDocument/2006/relationships/slide" Target="/ppt/slides/slide7.xml" Id="R9dd0dd0aed5747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69327201794b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a7f16219d4546" /><Relationship Type="http://schemas.openxmlformats.org/officeDocument/2006/relationships/theme" Target="/ppt/slideMasters/theme/theme1.xml" Id="R444ceeb63c6f4f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ea7f16219d45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5774a2c4740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a733003534f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d07a8cf0845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7e007e3de4b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83abf77a641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764b6ffab45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a93aa13d744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VIVO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VIVO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VIVO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VIVO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VIVO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VIVO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108 718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1 023 359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1 123 795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VIVO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GULLI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 GULLI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GULLI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GULLI LYCHE  –  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VIVO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Otto Sverdrups 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54 88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830 416 102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VIVO</a:t>
            </a:r>
          </a:p>
        </p:txBody>
      </p:sp>
    </p:spTree>
  </p:cSld>
  <p:clrMapOvr>
    <a:masterClrMapping xmlns:a="http://schemas.openxmlformats.org/drawingml/2006/main"/>
  </p:clrMapOvr>
</p:sld>
</file>