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920e60d9c1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1d3af8d2a4432"/>
  </p:sldMasterIdLst>
  <p:sldIdLst>
    <p:sldId xmlns:r="http://schemas.openxmlformats.org/officeDocument/2006/relationships" id="256" r:id="R2239feca163a4e9f"/>
    <p:sldId xmlns:r="http://schemas.openxmlformats.org/officeDocument/2006/relationships" id="257" r:id="R7868bbaccef84748"/>
    <p:sldId xmlns:r="http://schemas.openxmlformats.org/officeDocument/2006/relationships" id="258" r:id="Rd0dd807f2a024ad9"/>
    <p:sldId xmlns:r="http://schemas.openxmlformats.org/officeDocument/2006/relationships" id="259" r:id="Rd023a4908b79430a"/>
    <p:sldId xmlns:r="http://schemas.openxmlformats.org/officeDocument/2006/relationships" id="260" r:id="Ra2756220b6ad44d0"/>
    <p:sldId xmlns:r="http://schemas.openxmlformats.org/officeDocument/2006/relationships" id="261" r:id="R417eb9fd0bed40be"/>
    <p:sldId xmlns:r="http://schemas.openxmlformats.org/officeDocument/2006/relationships" id="262" r:id="Rba298b00908d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1d3af8d2a4432" /><Relationship Type="http://schemas.openxmlformats.org/officeDocument/2006/relationships/slide" Target="/ppt/slides/slide1.xml" Id="R2239feca163a4e9f" /><Relationship Type="http://schemas.openxmlformats.org/officeDocument/2006/relationships/slide" Target="/ppt/slides/slide2.xml" Id="R7868bbaccef84748" /><Relationship Type="http://schemas.openxmlformats.org/officeDocument/2006/relationships/slide" Target="/ppt/slides/slide3.xml" Id="Rd0dd807f2a024ad9" /><Relationship Type="http://schemas.openxmlformats.org/officeDocument/2006/relationships/slide" Target="/ppt/slides/slide4.xml" Id="Rd023a4908b79430a" /><Relationship Type="http://schemas.openxmlformats.org/officeDocument/2006/relationships/slide" Target="/ppt/slides/slide5.xml" Id="Ra2756220b6ad44d0" /><Relationship Type="http://schemas.openxmlformats.org/officeDocument/2006/relationships/slide" Target="/ppt/slides/slide6.xml" Id="R417eb9fd0bed40be" /><Relationship Type="http://schemas.openxmlformats.org/officeDocument/2006/relationships/slide" Target="/ppt/slides/slide7.xml" Id="Rba298b00908d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a651113f9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c0cb0f2c24a66" /><Relationship Type="http://schemas.openxmlformats.org/officeDocument/2006/relationships/theme" Target="/ppt/slideMasters/theme/theme1.xml" Id="R521b6cf35ca3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c0cb0f2c2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2102fbf14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02d7fddf0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02415a877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96a551e45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997fe9521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e76f003348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950cce72a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873 517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 GJERMUND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Johansens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830 473 122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 HOLDING AS</a:t>
            </a:r>
          </a:p>
        </p:txBody>
      </p:sp>
    </p:spTree>
  </p:cSld>
  <p:clrMapOvr>
    <a:masterClrMapping xmlns:a="http://schemas.openxmlformats.org/drawingml/2006/main"/>
  </p:clrMapOvr>
</p:sld>
</file>