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7bec43dfdd47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6c34f06f704862"/>
  </p:sldMasterIdLst>
  <p:sldIdLst>
    <p:sldId xmlns:r="http://schemas.openxmlformats.org/officeDocument/2006/relationships" id="256" r:id="Rd23614fec9a24606"/>
    <p:sldId xmlns:r="http://schemas.openxmlformats.org/officeDocument/2006/relationships" id="257" r:id="R803ff864f05841af"/>
    <p:sldId xmlns:r="http://schemas.openxmlformats.org/officeDocument/2006/relationships" id="258" r:id="R8631e37cb5274173"/>
    <p:sldId xmlns:r="http://schemas.openxmlformats.org/officeDocument/2006/relationships" id="259" r:id="R3cdd89e0ff314b21"/>
    <p:sldId xmlns:r="http://schemas.openxmlformats.org/officeDocument/2006/relationships" id="260" r:id="R18a7dcfb0ed34f9f"/>
    <p:sldId xmlns:r="http://schemas.openxmlformats.org/officeDocument/2006/relationships" id="261" r:id="R07d7daaa367d48af"/>
    <p:sldId xmlns:r="http://schemas.openxmlformats.org/officeDocument/2006/relationships" id="262" r:id="Rcaf7e58bb14445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c34f06f704862" /><Relationship Type="http://schemas.openxmlformats.org/officeDocument/2006/relationships/slide" Target="/ppt/slides/slide1.xml" Id="Rd23614fec9a24606" /><Relationship Type="http://schemas.openxmlformats.org/officeDocument/2006/relationships/slide" Target="/ppt/slides/slide2.xml" Id="R803ff864f05841af" /><Relationship Type="http://schemas.openxmlformats.org/officeDocument/2006/relationships/slide" Target="/ppt/slides/slide3.xml" Id="R8631e37cb5274173" /><Relationship Type="http://schemas.openxmlformats.org/officeDocument/2006/relationships/slide" Target="/ppt/slides/slide4.xml" Id="R3cdd89e0ff314b21" /><Relationship Type="http://schemas.openxmlformats.org/officeDocument/2006/relationships/slide" Target="/ppt/slides/slide5.xml" Id="R18a7dcfb0ed34f9f" /><Relationship Type="http://schemas.openxmlformats.org/officeDocument/2006/relationships/slide" Target="/ppt/slides/slide6.xml" Id="R07d7daaa367d48af" /><Relationship Type="http://schemas.openxmlformats.org/officeDocument/2006/relationships/slide" Target="/ppt/slides/slide7.xml" Id="Rcaf7e58bb14445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0a5907a4341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d6791749c48fe" /><Relationship Type="http://schemas.openxmlformats.org/officeDocument/2006/relationships/theme" Target="/ppt/slideMasters/theme/theme1.xml" Id="Rd9895a3c964c43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6d6791749c48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eef811b2a47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f28c1bf024d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0427cba8d4a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e454e5e4d44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21b57d2af47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8f133e62a4e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ad435f72c42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KLLR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KLLR INVEST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HOEL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Nordvikvegen 359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2316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830 691 502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