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c7df78e33c40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a833da70e74a0d"/>
  </p:sldMasterIdLst>
  <p:sldIdLst>
    <p:sldId xmlns:r="http://schemas.openxmlformats.org/officeDocument/2006/relationships" id="256" r:id="Ra5ded074dcd847f6"/>
    <p:sldId xmlns:r="http://schemas.openxmlformats.org/officeDocument/2006/relationships" id="257" r:id="Rfc061dbd48ca40c1"/>
    <p:sldId xmlns:r="http://schemas.openxmlformats.org/officeDocument/2006/relationships" id="258" r:id="R4363910f2e4e4fc9"/>
    <p:sldId xmlns:r="http://schemas.openxmlformats.org/officeDocument/2006/relationships" id="259" r:id="R552ce0ec4d08426d"/>
    <p:sldId xmlns:r="http://schemas.openxmlformats.org/officeDocument/2006/relationships" id="260" r:id="Rc06f5c4aee9845ae"/>
    <p:sldId xmlns:r="http://schemas.openxmlformats.org/officeDocument/2006/relationships" id="261" r:id="R797dc5385fd64f19"/>
    <p:sldId xmlns:r="http://schemas.openxmlformats.org/officeDocument/2006/relationships" id="262" r:id="R88b7df19aec049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833da70e74a0d" /><Relationship Type="http://schemas.openxmlformats.org/officeDocument/2006/relationships/slide" Target="/ppt/slides/slide1.xml" Id="Ra5ded074dcd847f6" /><Relationship Type="http://schemas.openxmlformats.org/officeDocument/2006/relationships/slide" Target="/ppt/slides/slide2.xml" Id="Rfc061dbd48ca40c1" /><Relationship Type="http://schemas.openxmlformats.org/officeDocument/2006/relationships/slide" Target="/ppt/slides/slide3.xml" Id="R4363910f2e4e4fc9" /><Relationship Type="http://schemas.openxmlformats.org/officeDocument/2006/relationships/slide" Target="/ppt/slides/slide4.xml" Id="R552ce0ec4d08426d" /><Relationship Type="http://schemas.openxmlformats.org/officeDocument/2006/relationships/slide" Target="/ppt/slides/slide5.xml" Id="Rc06f5c4aee9845ae" /><Relationship Type="http://schemas.openxmlformats.org/officeDocument/2006/relationships/slide" Target="/ppt/slides/slide6.xml" Id="R797dc5385fd64f19" /><Relationship Type="http://schemas.openxmlformats.org/officeDocument/2006/relationships/slide" Target="/ppt/slides/slide7.xml" Id="R88b7df19aec049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73fa287b44b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fd44cd1ad44cb" /><Relationship Type="http://schemas.openxmlformats.org/officeDocument/2006/relationships/theme" Target="/ppt/slideMasters/theme/theme1.xml" Id="Rccb4e70406f840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cfd44cd1ad44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2367073b048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b9936d9064f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69f58f14144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48d1f6795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ddcc5cf8644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c19fbe6cb43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c64bef71c47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TRANSPORT AS ble etablert [år] og holder til i Stavsjø.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18 812 883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−152 643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3 174 576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BREDESEN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HØIBY-BREDESEN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Heibergbakken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2353 Stavsjø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830 819 142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TRANSPORT AS</a:t>
            </a:r>
          </a:p>
        </p:txBody>
      </p:sp>
    </p:spTree>
  </p:cSld>
  <p:clrMapOvr>
    <a:masterClrMapping xmlns:a="http://schemas.openxmlformats.org/drawingml/2006/main"/>
  </p:clrMapOvr>
</p:sld>
</file>