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980ddb25a74a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33b69e122a44e4f"/>
  </p:sldMasterIdLst>
  <p:sldIdLst>
    <p:sldId xmlns:r="http://schemas.openxmlformats.org/officeDocument/2006/relationships" id="256" r:id="R1d854fa8ba344981"/>
    <p:sldId xmlns:r="http://schemas.openxmlformats.org/officeDocument/2006/relationships" id="257" r:id="R377726b4a5f24857"/>
    <p:sldId xmlns:r="http://schemas.openxmlformats.org/officeDocument/2006/relationships" id="258" r:id="R72e734cbb6224312"/>
    <p:sldId xmlns:r="http://schemas.openxmlformats.org/officeDocument/2006/relationships" id="259" r:id="Rfac5e6e57b5c4d8d"/>
    <p:sldId xmlns:r="http://schemas.openxmlformats.org/officeDocument/2006/relationships" id="260" r:id="R7d9220bed22c44ea"/>
    <p:sldId xmlns:r="http://schemas.openxmlformats.org/officeDocument/2006/relationships" id="261" r:id="Rb2cc6e885f5c4eb3"/>
    <p:sldId xmlns:r="http://schemas.openxmlformats.org/officeDocument/2006/relationships" id="262" r:id="R2fdfec93dedf4c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b69e122a44e4f" /><Relationship Type="http://schemas.openxmlformats.org/officeDocument/2006/relationships/slide" Target="/ppt/slides/slide1.xml" Id="R1d854fa8ba344981" /><Relationship Type="http://schemas.openxmlformats.org/officeDocument/2006/relationships/slide" Target="/ppt/slides/slide2.xml" Id="R377726b4a5f24857" /><Relationship Type="http://schemas.openxmlformats.org/officeDocument/2006/relationships/slide" Target="/ppt/slides/slide3.xml" Id="R72e734cbb6224312" /><Relationship Type="http://schemas.openxmlformats.org/officeDocument/2006/relationships/slide" Target="/ppt/slides/slide4.xml" Id="Rfac5e6e57b5c4d8d" /><Relationship Type="http://schemas.openxmlformats.org/officeDocument/2006/relationships/slide" Target="/ppt/slides/slide5.xml" Id="R7d9220bed22c44ea" /><Relationship Type="http://schemas.openxmlformats.org/officeDocument/2006/relationships/slide" Target="/ppt/slides/slide6.xml" Id="Rb2cc6e885f5c4eb3" /><Relationship Type="http://schemas.openxmlformats.org/officeDocument/2006/relationships/slide" Target="/ppt/slides/slide7.xml" Id="R2fdfec93dedf4c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a8b42731a44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08cf8b99748cc" /><Relationship Type="http://schemas.openxmlformats.org/officeDocument/2006/relationships/theme" Target="/ppt/slideMasters/theme/theme1.xml" Id="Ra1f5051cb5894f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b008cf8b99748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228117fea342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e7183788e4f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9fb1309ea4d9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d557082ff246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5a2cd43dfa4c9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e589f84dbf4d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17265e0225417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VGV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VGV INVEST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−12 437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−11 685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2 442 436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2 448 006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ØIVIND GJERSTAD SKALLERUD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Skogkanten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830 844 872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VGV INVEST AS</a:t>
            </a:r>
          </a:p>
        </p:txBody>
      </p:sp>
    </p:spTree>
  </p:cSld>
  <p:clrMapOvr>
    <a:masterClrMapping xmlns:a="http://schemas.openxmlformats.org/drawingml/2006/main"/>
  </p:clrMapOvr>
</p:sld>
</file>