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e2b05df43a40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6f86094ec04a15"/>
  </p:sldMasterIdLst>
  <p:sldIdLst>
    <p:sldId xmlns:r="http://schemas.openxmlformats.org/officeDocument/2006/relationships" id="256" r:id="R61bcba98bd89464c"/>
    <p:sldId xmlns:r="http://schemas.openxmlformats.org/officeDocument/2006/relationships" id="257" r:id="R26968ac5b7b34ee3"/>
    <p:sldId xmlns:r="http://schemas.openxmlformats.org/officeDocument/2006/relationships" id="258" r:id="Rcd7611090d874dd8"/>
    <p:sldId xmlns:r="http://schemas.openxmlformats.org/officeDocument/2006/relationships" id="259" r:id="R82e8e90cf8954c42"/>
    <p:sldId xmlns:r="http://schemas.openxmlformats.org/officeDocument/2006/relationships" id="260" r:id="R5bc25d2148ba4df1"/>
    <p:sldId xmlns:r="http://schemas.openxmlformats.org/officeDocument/2006/relationships" id="261" r:id="R4a204de0c7404817"/>
    <p:sldId xmlns:r="http://schemas.openxmlformats.org/officeDocument/2006/relationships" id="262" r:id="R49d358e8782e4e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f86094ec04a15" /><Relationship Type="http://schemas.openxmlformats.org/officeDocument/2006/relationships/slide" Target="/ppt/slides/slide1.xml" Id="R61bcba98bd89464c" /><Relationship Type="http://schemas.openxmlformats.org/officeDocument/2006/relationships/slide" Target="/ppt/slides/slide2.xml" Id="R26968ac5b7b34ee3" /><Relationship Type="http://schemas.openxmlformats.org/officeDocument/2006/relationships/slide" Target="/ppt/slides/slide3.xml" Id="Rcd7611090d874dd8" /><Relationship Type="http://schemas.openxmlformats.org/officeDocument/2006/relationships/slide" Target="/ppt/slides/slide4.xml" Id="R82e8e90cf8954c42" /><Relationship Type="http://schemas.openxmlformats.org/officeDocument/2006/relationships/slide" Target="/ppt/slides/slide5.xml" Id="R5bc25d2148ba4df1" /><Relationship Type="http://schemas.openxmlformats.org/officeDocument/2006/relationships/slide" Target="/ppt/slides/slide6.xml" Id="R4a204de0c7404817" /><Relationship Type="http://schemas.openxmlformats.org/officeDocument/2006/relationships/slide" Target="/ppt/slides/slide7.xml" Id="R49d358e8782e4e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c6c5c728d42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50a6245934a7e" /><Relationship Type="http://schemas.openxmlformats.org/officeDocument/2006/relationships/theme" Target="/ppt/slideMasters/theme/theme1.xml" Id="R4e03cff4953e44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a50a6245934a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35781986349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6ea539e694d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49f10567b49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2e1f88aee4b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5de6a71884f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808ad3fb44a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000166bc849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GBJ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GBJ INVEST AS ble etablert [år] og holder til i Røst.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2 601 851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4 628 381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5 346 472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BØRRE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GBJ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Klippenveien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8064 Røst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830 864 482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GBJ INVEST AS</a:t>
            </a:r>
          </a:p>
        </p:txBody>
      </p:sp>
    </p:spTree>
  </p:cSld>
  <p:clrMapOvr>
    <a:masterClrMapping xmlns:a="http://schemas.openxmlformats.org/drawingml/2006/main"/>
  </p:clrMapOvr>
</p:sld>
</file>